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39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98"/>
  </p:notesMasterIdLst>
  <p:sldIdLst>
    <p:sldId id="256" r:id="rId2"/>
    <p:sldId id="257" r:id="rId3"/>
    <p:sldId id="258" r:id="rId4"/>
    <p:sldId id="259" r:id="rId5"/>
    <p:sldId id="262" r:id="rId6"/>
    <p:sldId id="296" r:id="rId7"/>
    <p:sldId id="263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311" r:id="rId17"/>
    <p:sldId id="276" r:id="rId18"/>
    <p:sldId id="299" r:id="rId19"/>
    <p:sldId id="300" r:id="rId20"/>
    <p:sldId id="301" r:id="rId21"/>
    <p:sldId id="298" r:id="rId22"/>
    <p:sldId id="277" r:id="rId23"/>
    <p:sldId id="302" r:id="rId24"/>
    <p:sldId id="303" r:id="rId25"/>
    <p:sldId id="304" r:id="rId26"/>
    <p:sldId id="305" r:id="rId27"/>
    <p:sldId id="279" r:id="rId28"/>
    <p:sldId id="280" r:id="rId29"/>
    <p:sldId id="306" r:id="rId30"/>
    <p:sldId id="309" r:id="rId31"/>
    <p:sldId id="308" r:id="rId32"/>
    <p:sldId id="307" r:id="rId33"/>
    <p:sldId id="310" r:id="rId34"/>
    <p:sldId id="273" r:id="rId35"/>
    <p:sldId id="312" r:id="rId36"/>
    <p:sldId id="313" r:id="rId37"/>
    <p:sldId id="314" r:id="rId38"/>
    <p:sldId id="315" r:id="rId39"/>
    <p:sldId id="316" r:id="rId40"/>
    <p:sldId id="317" r:id="rId41"/>
    <p:sldId id="282" r:id="rId42"/>
    <p:sldId id="283" r:id="rId43"/>
    <p:sldId id="284" r:id="rId44"/>
    <p:sldId id="285" r:id="rId45"/>
    <p:sldId id="286" r:id="rId46"/>
    <p:sldId id="287" r:id="rId47"/>
    <p:sldId id="322" r:id="rId48"/>
    <p:sldId id="319" r:id="rId49"/>
    <p:sldId id="326" r:id="rId50"/>
    <p:sldId id="328" r:id="rId51"/>
    <p:sldId id="327" r:id="rId52"/>
    <p:sldId id="329" r:id="rId53"/>
    <p:sldId id="368" r:id="rId54"/>
    <p:sldId id="365" r:id="rId55"/>
    <p:sldId id="366" r:id="rId56"/>
    <p:sldId id="332" r:id="rId57"/>
    <p:sldId id="367" r:id="rId58"/>
    <p:sldId id="369" r:id="rId59"/>
    <p:sldId id="330" r:id="rId60"/>
    <p:sldId id="331" r:id="rId61"/>
    <p:sldId id="333" r:id="rId62"/>
    <p:sldId id="321" r:id="rId63"/>
    <p:sldId id="334" r:id="rId64"/>
    <p:sldId id="337" r:id="rId65"/>
    <p:sldId id="338" r:id="rId66"/>
    <p:sldId id="335" r:id="rId67"/>
    <p:sldId id="339" r:id="rId68"/>
    <p:sldId id="342" r:id="rId69"/>
    <p:sldId id="340" r:id="rId70"/>
    <p:sldId id="341" r:id="rId71"/>
    <p:sldId id="343" r:id="rId72"/>
    <p:sldId id="318" r:id="rId73"/>
    <p:sldId id="344" r:id="rId74"/>
    <p:sldId id="346" r:id="rId75"/>
    <p:sldId id="347" r:id="rId76"/>
    <p:sldId id="348" r:id="rId77"/>
    <p:sldId id="349" r:id="rId78"/>
    <p:sldId id="350" r:id="rId79"/>
    <p:sldId id="351" r:id="rId80"/>
    <p:sldId id="352" r:id="rId81"/>
    <p:sldId id="353" r:id="rId82"/>
    <p:sldId id="354" r:id="rId83"/>
    <p:sldId id="355" r:id="rId84"/>
    <p:sldId id="356" r:id="rId85"/>
    <p:sldId id="362" r:id="rId86"/>
    <p:sldId id="364" r:id="rId87"/>
    <p:sldId id="359" r:id="rId88"/>
    <p:sldId id="363" r:id="rId89"/>
    <p:sldId id="345" r:id="rId90"/>
    <p:sldId id="291" r:id="rId91"/>
    <p:sldId id="361" r:id="rId92"/>
    <p:sldId id="324" r:id="rId93"/>
    <p:sldId id="292" r:id="rId94"/>
    <p:sldId id="293" r:id="rId95"/>
    <p:sldId id="294" r:id="rId96"/>
    <p:sldId id="295" r:id="rId97"/>
  </p:sldIdLst>
  <p:sldSz cx="9144000" cy="5143500" type="screen16x9"/>
  <p:notesSz cx="6858000" cy="9144000"/>
  <p:embeddedFontLst>
    <p:embeddedFont>
      <p:font typeface="IBM Plex Sans" panose="020B0503050203000203" pitchFamily="34" charset="0"/>
      <p:regular r:id="rId99"/>
      <p:bold r:id="rId100"/>
      <p:italic r:id="rId101"/>
      <p:boldItalic r:id="rId102"/>
    </p:embeddedFont>
    <p:embeddedFont>
      <p:font typeface="IBM Plex Serif" panose="02060503050406000203" pitchFamily="18" charset="0"/>
      <p:regular r:id="rId103"/>
      <p:bold r:id="rId104"/>
      <p:italic r:id="rId105"/>
      <p:boldItalic r:id="rId106"/>
    </p:embeddedFont>
    <p:embeddedFont>
      <p:font typeface="IBM Plex Serif SemiBold" panose="02060703050406000203" pitchFamily="18" charset="0"/>
      <p:regular r:id="rId107"/>
      <p:bold r:id="rId108"/>
      <p:italic r:id="rId109"/>
      <p:boldItalic r:id="rId110"/>
    </p:embeddedFont>
    <p:embeddedFont>
      <p:font typeface="Merriweather" panose="00000500000000000000" pitchFamily="2" charset="0"/>
      <p:regular r:id="rId111"/>
      <p:bold r:id="rId112"/>
      <p:italic r:id="rId113"/>
      <p:boldItalic r:id="rId11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2BFF65A-E82D-4F5C-AA69-B5783E5377FE}" v="628" dt="2023-01-24T03:26:24.14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96" d="100"/>
          <a:sy n="96" d="100"/>
        </p:scale>
        <p:origin x="509" y="21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theme" Target="theme/theme1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font" Target="fonts/font14.fntdata"/><Relationship Id="rId16" Type="http://schemas.openxmlformats.org/officeDocument/2006/relationships/slide" Target="slides/slide15.xml"/><Relationship Id="rId107" Type="http://schemas.openxmlformats.org/officeDocument/2006/relationships/font" Target="fonts/font9.fntdata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font" Target="fonts/font4.fntdata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font" Target="fonts/font15.fntdata"/><Relationship Id="rId118" Type="http://schemas.openxmlformats.org/officeDocument/2006/relationships/tableStyles" Target="tableStyle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font" Target="fonts/font5.fntdata"/><Relationship Id="rId108" Type="http://schemas.openxmlformats.org/officeDocument/2006/relationships/font" Target="fonts/font10.fntdata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font" Target="fonts/font16.fntdata"/><Relationship Id="rId119" Type="http://schemas.microsoft.com/office/2016/11/relationships/changesInfo" Target="changesInfos/changesInfo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font" Target="fonts/font1.fntdata"/><Relationship Id="rId10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font" Target="fonts/font11.fntdata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font" Target="fonts/font6.fntdata"/><Relationship Id="rId120" Type="http://schemas.microsoft.com/office/2015/10/relationships/revisionInfo" Target="revisionInfo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font" Target="fonts/font12.fntdata"/><Relationship Id="rId115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font" Target="fonts/font2.fntdata"/><Relationship Id="rId105" Type="http://schemas.openxmlformats.org/officeDocument/2006/relationships/font" Target="fonts/font7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font" Target="fonts/font13.fntdata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font" Target="fonts/font8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abriel Leitão" userId="4cc93afe0794efcc" providerId="LiveId" clId="{02BFF65A-E82D-4F5C-AA69-B5783E5377FE}"/>
    <pc:docChg chg="undo redo custSel addSld delSld modSld sldOrd">
      <pc:chgData name="Gabriel Leitão" userId="4cc93afe0794efcc" providerId="LiveId" clId="{02BFF65A-E82D-4F5C-AA69-B5783E5377FE}" dt="2023-01-24T03:30:58.317" v="6112" actId="1076"/>
      <pc:docMkLst>
        <pc:docMk/>
      </pc:docMkLst>
      <pc:sldChg chg="addSp delSp modSp mod">
        <pc:chgData name="Gabriel Leitão" userId="4cc93afe0794efcc" providerId="LiveId" clId="{02BFF65A-E82D-4F5C-AA69-B5783E5377FE}" dt="2023-01-24T02:18:44.733" v="5612" actId="1076"/>
        <pc:sldMkLst>
          <pc:docMk/>
          <pc:sldMk cId="0" sldId="256"/>
        </pc:sldMkLst>
        <pc:spChg chg="mod">
          <ac:chgData name="Gabriel Leitão" userId="4cc93afe0794efcc" providerId="LiveId" clId="{02BFF65A-E82D-4F5C-AA69-B5783E5377FE}" dt="2023-01-22T05:14:01.838" v="10"/>
          <ac:spMkLst>
            <pc:docMk/>
            <pc:sldMk cId="0" sldId="256"/>
            <ac:spMk id="12" creationId="{5659D343-3F18-D9AC-CE88-37290B162ECD}"/>
          </ac:spMkLst>
        </pc:spChg>
        <pc:spChg chg="mod">
          <ac:chgData name="Gabriel Leitão" userId="4cc93afe0794efcc" providerId="LiveId" clId="{02BFF65A-E82D-4F5C-AA69-B5783E5377FE}" dt="2023-01-22T05:14:01.838" v="10"/>
          <ac:spMkLst>
            <pc:docMk/>
            <pc:sldMk cId="0" sldId="256"/>
            <ac:spMk id="13" creationId="{D522B7A8-807D-45DE-32C1-3625B5903845}"/>
          </ac:spMkLst>
        </pc:spChg>
        <pc:spChg chg="mod">
          <ac:chgData name="Gabriel Leitão" userId="4cc93afe0794efcc" providerId="LiveId" clId="{02BFF65A-E82D-4F5C-AA69-B5783E5377FE}" dt="2023-01-22T05:14:01.838" v="10"/>
          <ac:spMkLst>
            <pc:docMk/>
            <pc:sldMk cId="0" sldId="256"/>
            <ac:spMk id="14" creationId="{1E482B45-4698-248D-502E-3FF4B0282693}"/>
          </ac:spMkLst>
        </pc:spChg>
        <pc:spChg chg="mod">
          <ac:chgData name="Gabriel Leitão" userId="4cc93afe0794efcc" providerId="LiveId" clId="{02BFF65A-E82D-4F5C-AA69-B5783E5377FE}" dt="2023-01-22T05:13:25.636" v="8" actId="20577"/>
          <ac:spMkLst>
            <pc:docMk/>
            <pc:sldMk cId="0" sldId="256"/>
            <ac:spMk id="68" creationId="{00000000-0000-0000-0000-000000000000}"/>
          </ac:spMkLst>
        </pc:spChg>
        <pc:spChg chg="mod">
          <ac:chgData name="Gabriel Leitão" userId="4cc93afe0794efcc" providerId="LiveId" clId="{02BFF65A-E82D-4F5C-AA69-B5783E5377FE}" dt="2023-01-24T02:18:44.733" v="5612" actId="1076"/>
          <ac:spMkLst>
            <pc:docMk/>
            <pc:sldMk cId="0" sldId="256"/>
            <ac:spMk id="76" creationId="{00000000-0000-0000-0000-000000000000}"/>
          </ac:spMkLst>
        </pc:spChg>
        <pc:grpChg chg="add del mod">
          <ac:chgData name="Gabriel Leitão" userId="4cc93afe0794efcc" providerId="LiveId" clId="{02BFF65A-E82D-4F5C-AA69-B5783E5377FE}" dt="2023-01-22T05:14:07.295" v="11" actId="478"/>
          <ac:grpSpMkLst>
            <pc:docMk/>
            <pc:sldMk cId="0" sldId="256"/>
            <ac:grpSpMk id="11" creationId="{87B767ED-E345-9B88-1BEB-4301CBE345D8}"/>
          </ac:grpSpMkLst>
        </pc:grpChg>
        <pc:grpChg chg="del">
          <ac:chgData name="Gabriel Leitão" userId="4cc93afe0794efcc" providerId="LiveId" clId="{02BFF65A-E82D-4F5C-AA69-B5783E5377FE}" dt="2023-01-22T05:13:36.308" v="9" actId="478"/>
          <ac:grpSpMkLst>
            <pc:docMk/>
            <pc:sldMk cId="0" sldId="256"/>
            <ac:grpSpMk id="69" creationId="{00000000-0000-0000-0000-000000000000}"/>
          </ac:grpSpMkLst>
        </pc:grpChg>
      </pc:sldChg>
      <pc:sldChg chg="modSp mod modNotes">
        <pc:chgData name="Gabriel Leitão" userId="4cc93afe0794efcc" providerId="LiveId" clId="{02BFF65A-E82D-4F5C-AA69-B5783E5377FE}" dt="2023-01-22T20:31:55.143" v="1587" actId="20577"/>
        <pc:sldMkLst>
          <pc:docMk/>
          <pc:sldMk cId="0" sldId="257"/>
        </pc:sldMkLst>
        <pc:spChg chg="mod">
          <ac:chgData name="Gabriel Leitão" userId="4cc93afe0794efcc" providerId="LiveId" clId="{02BFF65A-E82D-4F5C-AA69-B5783E5377FE}" dt="2023-01-22T20:31:55.143" v="1587" actId="20577"/>
          <ac:spMkLst>
            <pc:docMk/>
            <pc:sldMk cId="0" sldId="257"/>
            <ac:spMk id="82" creationId="{00000000-0000-0000-0000-000000000000}"/>
          </ac:spMkLst>
        </pc:spChg>
      </pc:sldChg>
      <pc:sldChg chg="modNotes">
        <pc:chgData name="Gabriel Leitão" userId="4cc93afe0794efcc" providerId="LiveId" clId="{02BFF65A-E82D-4F5C-AA69-B5783E5377FE}" dt="2023-01-22T19:50:23.668" v="1337"/>
        <pc:sldMkLst>
          <pc:docMk/>
          <pc:sldMk cId="0" sldId="258"/>
        </pc:sldMkLst>
      </pc:sldChg>
      <pc:sldChg chg="addSp delSp modSp mod modAnim modShow">
        <pc:chgData name="Gabriel Leitão" userId="4cc93afe0794efcc" providerId="LiveId" clId="{02BFF65A-E82D-4F5C-AA69-B5783E5377FE}" dt="2023-01-24T02:32:44.784" v="5710" actId="255"/>
        <pc:sldMkLst>
          <pc:docMk/>
          <pc:sldMk cId="0" sldId="259"/>
        </pc:sldMkLst>
        <pc:spChg chg="add mod">
          <ac:chgData name="Gabriel Leitão" userId="4cc93afe0794efcc" providerId="LiveId" clId="{02BFF65A-E82D-4F5C-AA69-B5783E5377FE}" dt="2023-01-24T02:32:10.975" v="5704" actId="1076"/>
          <ac:spMkLst>
            <pc:docMk/>
            <pc:sldMk cId="0" sldId="259"/>
            <ac:spMk id="2" creationId="{9D945B48-8E6E-9B56-C902-B49757CA9982}"/>
          </ac:spMkLst>
        </pc:spChg>
        <pc:spChg chg="add mod">
          <ac:chgData name="Gabriel Leitão" userId="4cc93afe0794efcc" providerId="LiveId" clId="{02BFF65A-E82D-4F5C-AA69-B5783E5377FE}" dt="2023-01-24T02:31:51.390" v="5701" actId="14100"/>
          <ac:spMkLst>
            <pc:docMk/>
            <pc:sldMk cId="0" sldId="259"/>
            <ac:spMk id="15" creationId="{8249C5BA-AE70-646C-764F-7F04AF855C81}"/>
          </ac:spMkLst>
        </pc:spChg>
        <pc:spChg chg="add mod">
          <ac:chgData name="Gabriel Leitão" userId="4cc93afe0794efcc" providerId="LiveId" clId="{02BFF65A-E82D-4F5C-AA69-B5783E5377FE}" dt="2023-01-24T02:32:44.784" v="5710" actId="255"/>
          <ac:spMkLst>
            <pc:docMk/>
            <pc:sldMk cId="0" sldId="259"/>
            <ac:spMk id="16" creationId="{859809FE-5740-B284-9293-5671D0EB59AD}"/>
          </ac:spMkLst>
        </pc:spChg>
        <pc:spChg chg="mod">
          <ac:chgData name="Gabriel Leitão" userId="4cc93afe0794efcc" providerId="LiveId" clId="{02BFF65A-E82D-4F5C-AA69-B5783E5377FE}" dt="2023-01-24T02:24:40.868" v="5634"/>
          <ac:spMkLst>
            <pc:docMk/>
            <pc:sldMk cId="0" sldId="259"/>
            <ac:spMk id="18" creationId="{88AF65EF-3D2B-B89D-0899-4096E41ABEFB}"/>
          </ac:spMkLst>
        </pc:spChg>
        <pc:spChg chg="mod">
          <ac:chgData name="Gabriel Leitão" userId="4cc93afe0794efcc" providerId="LiveId" clId="{02BFF65A-E82D-4F5C-AA69-B5783E5377FE}" dt="2023-01-24T02:24:40.868" v="5634"/>
          <ac:spMkLst>
            <pc:docMk/>
            <pc:sldMk cId="0" sldId="259"/>
            <ac:spMk id="20" creationId="{AB5A45FF-8827-2A51-812E-8A9857549EF8}"/>
          </ac:spMkLst>
        </pc:spChg>
        <pc:spChg chg="mod">
          <ac:chgData name="Gabriel Leitão" userId="4cc93afe0794efcc" providerId="LiveId" clId="{02BFF65A-E82D-4F5C-AA69-B5783E5377FE}" dt="2023-01-24T02:26:02.426" v="5652"/>
          <ac:spMkLst>
            <pc:docMk/>
            <pc:sldMk cId="0" sldId="259"/>
            <ac:spMk id="23" creationId="{36252C26-1E98-6CB7-06D2-778345A9BB41}"/>
          </ac:spMkLst>
        </pc:spChg>
        <pc:spChg chg="mod">
          <ac:chgData name="Gabriel Leitão" userId="4cc93afe0794efcc" providerId="LiveId" clId="{02BFF65A-E82D-4F5C-AA69-B5783E5377FE}" dt="2023-01-24T02:26:32.375" v="5661" actId="404"/>
          <ac:spMkLst>
            <pc:docMk/>
            <pc:sldMk cId="0" sldId="259"/>
            <ac:spMk id="24" creationId="{8BF77E5C-E8CF-4824-E095-C43894327A76}"/>
          </ac:spMkLst>
        </pc:spChg>
        <pc:spChg chg="mod">
          <ac:chgData name="Gabriel Leitão" userId="4cc93afe0794efcc" providerId="LiveId" clId="{02BFF65A-E82D-4F5C-AA69-B5783E5377FE}" dt="2023-01-24T02:31:24.811" v="5693" actId="113"/>
          <ac:spMkLst>
            <pc:docMk/>
            <pc:sldMk cId="0" sldId="259"/>
            <ac:spMk id="25" creationId="{E2BF05BD-A25F-C73C-B67D-2A1D556B6E17}"/>
          </ac:spMkLst>
        </pc:spChg>
        <pc:spChg chg="mod">
          <ac:chgData name="Gabriel Leitão" userId="4cc93afe0794efcc" providerId="LiveId" clId="{02BFF65A-E82D-4F5C-AA69-B5783E5377FE}" dt="2023-01-24T02:31:31.755" v="5696" actId="14100"/>
          <ac:spMkLst>
            <pc:docMk/>
            <pc:sldMk cId="0" sldId="259"/>
            <ac:spMk id="26" creationId="{E2AF2C5A-C927-97D7-37A6-A41A149CB1C5}"/>
          </ac:spMkLst>
        </pc:spChg>
        <pc:spChg chg="mod">
          <ac:chgData name="Gabriel Leitão" userId="4cc93afe0794efcc" providerId="LiveId" clId="{02BFF65A-E82D-4F5C-AA69-B5783E5377FE}" dt="2023-01-24T02:31:38.297" v="5700" actId="14100"/>
          <ac:spMkLst>
            <pc:docMk/>
            <pc:sldMk cId="0" sldId="259"/>
            <ac:spMk id="27" creationId="{FA43F70E-BE5F-4851-2BA7-96B9724A98D2}"/>
          </ac:spMkLst>
        </pc:spChg>
        <pc:spChg chg="mod">
          <ac:chgData name="Gabriel Leitão" userId="4cc93afe0794efcc" providerId="LiveId" clId="{02BFF65A-E82D-4F5C-AA69-B5783E5377FE}" dt="2023-01-24T02:31:27.677" v="5694" actId="113"/>
          <ac:spMkLst>
            <pc:docMk/>
            <pc:sldMk cId="0" sldId="259"/>
            <ac:spMk id="28" creationId="{6CAF38AD-64DE-E9EE-9E3A-FF4D126D3EC5}"/>
          </ac:spMkLst>
        </pc:spChg>
        <pc:spChg chg="mod">
          <ac:chgData name="Gabriel Leitão" userId="4cc93afe0794efcc" providerId="LiveId" clId="{02BFF65A-E82D-4F5C-AA69-B5783E5377FE}" dt="2023-01-24T02:31:33.480" v="5697" actId="113"/>
          <ac:spMkLst>
            <pc:docMk/>
            <pc:sldMk cId="0" sldId="259"/>
            <ac:spMk id="29" creationId="{7234F263-E203-E5F5-5787-DC15AA3B3F10}"/>
          </ac:spMkLst>
        </pc:spChg>
        <pc:spChg chg="mod">
          <ac:chgData name="Gabriel Leitão" userId="4cc93afe0794efcc" providerId="LiveId" clId="{02BFF65A-E82D-4F5C-AA69-B5783E5377FE}" dt="2023-01-24T02:27:33.713" v="5667" actId="403"/>
          <ac:spMkLst>
            <pc:docMk/>
            <pc:sldMk cId="0" sldId="259"/>
            <ac:spMk id="113" creationId="{00000000-0000-0000-0000-000000000000}"/>
          </ac:spMkLst>
        </pc:spChg>
        <pc:grpChg chg="add mod">
          <ac:chgData name="Gabriel Leitão" userId="4cc93afe0794efcc" providerId="LiveId" clId="{02BFF65A-E82D-4F5C-AA69-B5783E5377FE}" dt="2023-01-24T02:31:58.622" v="5703" actId="1076"/>
          <ac:grpSpMkLst>
            <pc:docMk/>
            <pc:sldMk cId="0" sldId="259"/>
            <ac:grpSpMk id="17" creationId="{75EFC021-F991-D753-9C1E-F979A2869C9E}"/>
          </ac:grpSpMkLst>
        </pc:grpChg>
        <pc:grpChg chg="add mod">
          <ac:chgData name="Gabriel Leitão" userId="4cc93afe0794efcc" providerId="LiveId" clId="{02BFF65A-E82D-4F5C-AA69-B5783E5377FE}" dt="2023-01-24T02:32:10.975" v="5704" actId="1076"/>
          <ac:grpSpMkLst>
            <pc:docMk/>
            <pc:sldMk cId="0" sldId="259"/>
            <ac:grpSpMk id="21" creationId="{B577CF3A-32F8-C54F-9D21-D4A630CB502E}"/>
          </ac:grpSpMkLst>
        </pc:grpChg>
        <pc:grpChg chg="del">
          <ac:chgData name="Gabriel Leitão" userId="4cc93afe0794efcc" providerId="LiveId" clId="{02BFF65A-E82D-4F5C-AA69-B5783E5377FE}" dt="2023-01-24T02:23:04.007" v="5615" actId="478"/>
          <ac:grpSpMkLst>
            <pc:docMk/>
            <pc:sldMk cId="0" sldId="259"/>
            <ac:grpSpMk id="115" creationId="{00000000-0000-0000-0000-000000000000}"/>
          </ac:grpSpMkLst>
        </pc:grpChg>
        <pc:picChg chg="mod">
          <ac:chgData name="Gabriel Leitão" userId="4cc93afe0794efcc" providerId="LiveId" clId="{02BFF65A-E82D-4F5C-AA69-B5783E5377FE}" dt="2023-01-24T02:24:40.868" v="5634"/>
          <ac:picMkLst>
            <pc:docMk/>
            <pc:sldMk cId="0" sldId="259"/>
            <ac:picMk id="19" creationId="{9AECA4A8-87E6-094D-57BE-7403BE262DEA}"/>
          </ac:picMkLst>
        </pc:picChg>
        <pc:picChg chg="mod">
          <ac:chgData name="Gabriel Leitão" userId="4cc93afe0794efcc" providerId="LiveId" clId="{02BFF65A-E82D-4F5C-AA69-B5783E5377FE}" dt="2023-01-24T02:26:02.426" v="5652"/>
          <ac:picMkLst>
            <pc:docMk/>
            <pc:sldMk cId="0" sldId="259"/>
            <ac:picMk id="22" creationId="{3A7F2021-3C15-4BFC-FA51-0ED412BEE5F5}"/>
          </ac:picMkLst>
        </pc:picChg>
      </pc:sldChg>
      <pc:sldChg chg="del mod modShow">
        <pc:chgData name="Gabriel Leitão" userId="4cc93afe0794efcc" providerId="LiveId" clId="{02BFF65A-E82D-4F5C-AA69-B5783E5377FE}" dt="2023-01-24T02:32:30.188" v="5708" actId="47"/>
        <pc:sldMkLst>
          <pc:docMk/>
          <pc:sldMk cId="0" sldId="260"/>
        </pc:sldMkLst>
      </pc:sldChg>
      <pc:sldChg chg="del mod modShow">
        <pc:chgData name="Gabriel Leitão" userId="4cc93afe0794efcc" providerId="LiveId" clId="{02BFF65A-E82D-4F5C-AA69-B5783E5377FE}" dt="2023-01-24T02:32:31.977" v="5709" actId="47"/>
        <pc:sldMkLst>
          <pc:docMk/>
          <pc:sldMk cId="0" sldId="261"/>
        </pc:sldMkLst>
      </pc:sldChg>
      <pc:sldChg chg="modSp mod">
        <pc:chgData name="Gabriel Leitão" userId="4cc93afe0794efcc" providerId="LiveId" clId="{02BFF65A-E82D-4F5C-AA69-B5783E5377FE}" dt="2023-01-22T05:27:35.881" v="30"/>
        <pc:sldMkLst>
          <pc:docMk/>
          <pc:sldMk cId="0" sldId="262"/>
        </pc:sldMkLst>
        <pc:spChg chg="mod">
          <ac:chgData name="Gabriel Leitão" userId="4cc93afe0794efcc" providerId="LiveId" clId="{02BFF65A-E82D-4F5C-AA69-B5783E5377FE}" dt="2023-01-22T05:27:35.881" v="30"/>
          <ac:spMkLst>
            <pc:docMk/>
            <pc:sldMk cId="0" sldId="262"/>
            <ac:spMk id="155" creationId="{00000000-0000-0000-0000-000000000000}"/>
          </ac:spMkLst>
        </pc:spChg>
      </pc:sldChg>
      <pc:sldChg chg="modSp mod">
        <pc:chgData name="Gabriel Leitão" userId="4cc93afe0794efcc" providerId="LiveId" clId="{02BFF65A-E82D-4F5C-AA69-B5783E5377FE}" dt="2023-01-24T02:33:11.098" v="5711" actId="1076"/>
        <pc:sldMkLst>
          <pc:docMk/>
          <pc:sldMk cId="0" sldId="263"/>
        </pc:sldMkLst>
        <pc:spChg chg="mod">
          <ac:chgData name="Gabriel Leitão" userId="4cc93afe0794efcc" providerId="LiveId" clId="{02BFF65A-E82D-4F5C-AA69-B5783E5377FE}" dt="2023-01-24T02:33:11.098" v="5711" actId="1076"/>
          <ac:spMkLst>
            <pc:docMk/>
            <pc:sldMk cId="0" sldId="263"/>
            <ac:spMk id="181" creationId="{00000000-0000-0000-0000-000000000000}"/>
          </ac:spMkLst>
        </pc:spChg>
      </pc:sldChg>
      <pc:sldChg chg="modSp add del mod">
        <pc:chgData name="Gabriel Leitão" userId="4cc93afe0794efcc" providerId="LiveId" clId="{02BFF65A-E82D-4F5C-AA69-B5783E5377FE}" dt="2023-01-22T05:30:19.272" v="99" actId="47"/>
        <pc:sldMkLst>
          <pc:docMk/>
          <pc:sldMk cId="0" sldId="264"/>
        </pc:sldMkLst>
        <pc:spChg chg="mod">
          <ac:chgData name="Gabriel Leitão" userId="4cc93afe0794efcc" providerId="LiveId" clId="{02BFF65A-E82D-4F5C-AA69-B5783E5377FE}" dt="2023-01-22T05:30:18.998" v="90" actId="6549"/>
          <ac:spMkLst>
            <pc:docMk/>
            <pc:sldMk cId="0" sldId="264"/>
            <ac:spMk id="192" creationId="{00000000-0000-0000-0000-000000000000}"/>
          </ac:spMkLst>
        </pc:spChg>
      </pc:sldChg>
      <pc:sldChg chg="modSp mod">
        <pc:chgData name="Gabriel Leitão" userId="4cc93afe0794efcc" providerId="LiveId" clId="{02BFF65A-E82D-4F5C-AA69-B5783E5377FE}" dt="2023-01-24T02:36:33.324" v="5743" actId="20577"/>
        <pc:sldMkLst>
          <pc:docMk/>
          <pc:sldMk cId="0" sldId="265"/>
        </pc:sldMkLst>
        <pc:spChg chg="mod">
          <ac:chgData name="Gabriel Leitão" userId="4cc93afe0794efcc" providerId="LiveId" clId="{02BFF65A-E82D-4F5C-AA69-B5783E5377FE}" dt="2023-01-24T02:36:33.324" v="5743" actId="20577"/>
          <ac:spMkLst>
            <pc:docMk/>
            <pc:sldMk cId="0" sldId="265"/>
            <ac:spMk id="204" creationId="{00000000-0000-0000-0000-000000000000}"/>
          </ac:spMkLst>
        </pc:spChg>
      </pc:sldChg>
      <pc:sldChg chg="modSp mod">
        <pc:chgData name="Gabriel Leitão" userId="4cc93afe0794efcc" providerId="LiveId" clId="{02BFF65A-E82D-4F5C-AA69-B5783E5377FE}" dt="2023-01-24T02:35:02.436" v="5720" actId="1076"/>
        <pc:sldMkLst>
          <pc:docMk/>
          <pc:sldMk cId="0" sldId="266"/>
        </pc:sldMkLst>
        <pc:spChg chg="mod">
          <ac:chgData name="Gabriel Leitão" userId="4cc93afe0794efcc" providerId="LiveId" clId="{02BFF65A-E82D-4F5C-AA69-B5783E5377FE}" dt="2023-01-24T02:34:48.787" v="5718" actId="1076"/>
          <ac:spMkLst>
            <pc:docMk/>
            <pc:sldMk cId="0" sldId="266"/>
            <ac:spMk id="216" creationId="{00000000-0000-0000-0000-000000000000}"/>
          </ac:spMkLst>
        </pc:spChg>
        <pc:spChg chg="mod">
          <ac:chgData name="Gabriel Leitão" userId="4cc93afe0794efcc" providerId="LiveId" clId="{02BFF65A-E82D-4F5C-AA69-B5783E5377FE}" dt="2023-01-24T02:35:02.436" v="5720" actId="1076"/>
          <ac:spMkLst>
            <pc:docMk/>
            <pc:sldMk cId="0" sldId="266"/>
            <ac:spMk id="244" creationId="{00000000-0000-0000-0000-000000000000}"/>
          </ac:spMkLst>
        </pc:spChg>
        <pc:grpChg chg="mod">
          <ac:chgData name="Gabriel Leitão" userId="4cc93afe0794efcc" providerId="LiveId" clId="{02BFF65A-E82D-4F5C-AA69-B5783E5377FE}" dt="2023-01-24T02:34:56.550" v="5719" actId="1076"/>
          <ac:grpSpMkLst>
            <pc:docMk/>
            <pc:sldMk cId="0" sldId="266"/>
            <ac:grpSpMk id="218" creationId="{00000000-0000-0000-0000-000000000000}"/>
          </ac:grpSpMkLst>
        </pc:grpChg>
        <pc:grpChg chg="mod">
          <ac:chgData name="Gabriel Leitão" userId="4cc93afe0794efcc" providerId="LiveId" clId="{02BFF65A-E82D-4F5C-AA69-B5783E5377FE}" dt="2023-01-24T02:34:56.550" v="5719" actId="1076"/>
          <ac:grpSpMkLst>
            <pc:docMk/>
            <pc:sldMk cId="0" sldId="266"/>
            <ac:grpSpMk id="222" creationId="{00000000-0000-0000-0000-000000000000}"/>
          </ac:grpSpMkLst>
        </pc:grpChg>
        <pc:grpChg chg="mod">
          <ac:chgData name="Gabriel Leitão" userId="4cc93afe0794efcc" providerId="LiveId" clId="{02BFF65A-E82D-4F5C-AA69-B5783E5377FE}" dt="2023-01-24T02:34:56.550" v="5719" actId="1076"/>
          <ac:grpSpMkLst>
            <pc:docMk/>
            <pc:sldMk cId="0" sldId="266"/>
            <ac:grpSpMk id="226" creationId="{00000000-0000-0000-0000-000000000000}"/>
          </ac:grpSpMkLst>
        </pc:grpChg>
        <pc:grpChg chg="mod">
          <ac:chgData name="Gabriel Leitão" userId="4cc93afe0794efcc" providerId="LiveId" clId="{02BFF65A-E82D-4F5C-AA69-B5783E5377FE}" dt="2023-01-24T02:34:56.550" v="5719" actId="1076"/>
          <ac:grpSpMkLst>
            <pc:docMk/>
            <pc:sldMk cId="0" sldId="266"/>
            <ac:grpSpMk id="229" creationId="{00000000-0000-0000-0000-000000000000}"/>
          </ac:grpSpMkLst>
        </pc:grpChg>
        <pc:grpChg chg="mod">
          <ac:chgData name="Gabriel Leitão" userId="4cc93afe0794efcc" providerId="LiveId" clId="{02BFF65A-E82D-4F5C-AA69-B5783E5377FE}" dt="2023-01-24T02:34:56.550" v="5719" actId="1076"/>
          <ac:grpSpMkLst>
            <pc:docMk/>
            <pc:sldMk cId="0" sldId="266"/>
            <ac:grpSpMk id="233" creationId="{00000000-0000-0000-0000-000000000000}"/>
          </ac:grpSpMkLst>
        </pc:grpChg>
      </pc:sldChg>
      <pc:sldChg chg="addSp delSp modSp mod delAnim modAnim">
        <pc:chgData name="Gabriel Leitão" userId="4cc93afe0794efcc" providerId="LiveId" clId="{02BFF65A-E82D-4F5C-AA69-B5783E5377FE}" dt="2023-01-24T02:43:18.969" v="5908" actId="1076"/>
        <pc:sldMkLst>
          <pc:docMk/>
          <pc:sldMk cId="0" sldId="268"/>
        </pc:sldMkLst>
        <pc:spChg chg="add del mod">
          <ac:chgData name="Gabriel Leitão" userId="4cc93afe0794efcc" providerId="LiveId" clId="{02BFF65A-E82D-4F5C-AA69-B5783E5377FE}" dt="2023-01-24T02:43:12.548" v="5907" actId="478"/>
          <ac:spMkLst>
            <pc:docMk/>
            <pc:sldMk cId="0" sldId="268"/>
            <ac:spMk id="14" creationId="{F38AA00A-B785-92AF-479F-85E79EFD6476}"/>
          </ac:spMkLst>
        </pc:spChg>
        <pc:spChg chg="mod">
          <ac:chgData name="Gabriel Leitão" userId="4cc93afe0794efcc" providerId="LiveId" clId="{02BFF65A-E82D-4F5C-AA69-B5783E5377FE}" dt="2023-01-24T02:36:22.154" v="5723" actId="6549"/>
          <ac:spMkLst>
            <pc:docMk/>
            <pc:sldMk cId="0" sldId="268"/>
            <ac:spMk id="268" creationId="{00000000-0000-0000-0000-000000000000}"/>
          </ac:spMkLst>
        </pc:spChg>
        <pc:spChg chg="mod">
          <ac:chgData name="Gabriel Leitão" userId="4cc93afe0794efcc" providerId="LiveId" clId="{02BFF65A-E82D-4F5C-AA69-B5783E5377FE}" dt="2023-01-24T02:43:18.969" v="5908" actId="1076"/>
          <ac:spMkLst>
            <pc:docMk/>
            <pc:sldMk cId="0" sldId="268"/>
            <ac:spMk id="277" creationId="{00000000-0000-0000-0000-000000000000}"/>
          </ac:spMkLst>
        </pc:spChg>
        <pc:spChg chg="mod">
          <ac:chgData name="Gabriel Leitão" userId="4cc93afe0794efcc" providerId="LiveId" clId="{02BFF65A-E82D-4F5C-AA69-B5783E5377FE}" dt="2023-01-24T02:43:18.969" v="5908" actId="1076"/>
          <ac:spMkLst>
            <pc:docMk/>
            <pc:sldMk cId="0" sldId="268"/>
            <ac:spMk id="278" creationId="{00000000-0000-0000-0000-000000000000}"/>
          </ac:spMkLst>
        </pc:spChg>
        <pc:spChg chg="mod">
          <ac:chgData name="Gabriel Leitão" userId="4cc93afe0794efcc" providerId="LiveId" clId="{02BFF65A-E82D-4F5C-AA69-B5783E5377FE}" dt="2023-01-24T02:43:18.969" v="5908" actId="1076"/>
          <ac:spMkLst>
            <pc:docMk/>
            <pc:sldMk cId="0" sldId="268"/>
            <ac:spMk id="279" creationId="{00000000-0000-0000-0000-000000000000}"/>
          </ac:spMkLst>
        </pc:spChg>
      </pc:sldChg>
      <pc:sldChg chg="modSp mod modAnim">
        <pc:chgData name="Gabriel Leitão" userId="4cc93afe0794efcc" providerId="LiveId" clId="{02BFF65A-E82D-4F5C-AA69-B5783E5377FE}" dt="2023-01-24T02:42:11.808" v="5857" actId="20577"/>
        <pc:sldMkLst>
          <pc:docMk/>
          <pc:sldMk cId="0" sldId="269"/>
        </pc:sldMkLst>
        <pc:spChg chg="mod">
          <ac:chgData name="Gabriel Leitão" userId="4cc93afe0794efcc" providerId="LiveId" clId="{02BFF65A-E82D-4F5C-AA69-B5783E5377FE}" dt="2023-01-24T02:39:51.188" v="5771" actId="1076"/>
          <ac:spMkLst>
            <pc:docMk/>
            <pc:sldMk cId="0" sldId="269"/>
            <ac:spMk id="284" creationId="{00000000-0000-0000-0000-000000000000}"/>
          </ac:spMkLst>
        </pc:spChg>
        <pc:spChg chg="mod">
          <ac:chgData name="Gabriel Leitão" userId="4cc93afe0794efcc" providerId="LiveId" clId="{02BFF65A-E82D-4F5C-AA69-B5783E5377FE}" dt="2023-01-24T02:40:30.062" v="5783" actId="1038"/>
          <ac:spMkLst>
            <pc:docMk/>
            <pc:sldMk cId="0" sldId="269"/>
            <ac:spMk id="292" creationId="{00000000-0000-0000-0000-000000000000}"/>
          </ac:spMkLst>
        </pc:spChg>
        <pc:spChg chg="mod">
          <ac:chgData name="Gabriel Leitão" userId="4cc93afe0794efcc" providerId="LiveId" clId="{02BFF65A-E82D-4F5C-AA69-B5783E5377FE}" dt="2023-01-24T02:39:33.527" v="5767" actId="1076"/>
          <ac:spMkLst>
            <pc:docMk/>
            <pc:sldMk cId="0" sldId="269"/>
            <ac:spMk id="293" creationId="{00000000-0000-0000-0000-000000000000}"/>
          </ac:spMkLst>
        </pc:spChg>
        <pc:spChg chg="mod">
          <ac:chgData name="Gabriel Leitão" userId="4cc93afe0794efcc" providerId="LiveId" clId="{02BFF65A-E82D-4F5C-AA69-B5783E5377FE}" dt="2023-01-24T02:39:33.527" v="5767" actId="1076"/>
          <ac:spMkLst>
            <pc:docMk/>
            <pc:sldMk cId="0" sldId="269"/>
            <ac:spMk id="294" creationId="{00000000-0000-0000-0000-000000000000}"/>
          </ac:spMkLst>
        </pc:spChg>
        <pc:spChg chg="mod">
          <ac:chgData name="Gabriel Leitão" userId="4cc93afe0794efcc" providerId="LiveId" clId="{02BFF65A-E82D-4F5C-AA69-B5783E5377FE}" dt="2023-01-24T02:39:33.527" v="5767" actId="1076"/>
          <ac:spMkLst>
            <pc:docMk/>
            <pc:sldMk cId="0" sldId="269"/>
            <ac:spMk id="295" creationId="{00000000-0000-0000-0000-000000000000}"/>
          </ac:spMkLst>
        </pc:spChg>
        <pc:spChg chg="mod">
          <ac:chgData name="Gabriel Leitão" userId="4cc93afe0794efcc" providerId="LiveId" clId="{02BFF65A-E82D-4F5C-AA69-B5783E5377FE}" dt="2023-01-24T02:42:11.808" v="5857" actId="20577"/>
          <ac:spMkLst>
            <pc:docMk/>
            <pc:sldMk cId="0" sldId="269"/>
            <ac:spMk id="296" creationId="{00000000-0000-0000-0000-000000000000}"/>
          </ac:spMkLst>
        </pc:spChg>
      </pc:sldChg>
      <pc:sldChg chg="modSp mod">
        <pc:chgData name="Gabriel Leitão" userId="4cc93afe0794efcc" providerId="LiveId" clId="{02BFF65A-E82D-4F5C-AA69-B5783E5377FE}" dt="2023-01-22T05:36:26.732" v="137" actId="20577"/>
        <pc:sldMkLst>
          <pc:docMk/>
          <pc:sldMk cId="0" sldId="270"/>
        </pc:sldMkLst>
        <pc:spChg chg="mod">
          <ac:chgData name="Gabriel Leitão" userId="4cc93afe0794efcc" providerId="LiveId" clId="{02BFF65A-E82D-4F5C-AA69-B5783E5377FE}" dt="2023-01-22T05:36:26.732" v="137" actId="20577"/>
          <ac:spMkLst>
            <pc:docMk/>
            <pc:sldMk cId="0" sldId="270"/>
            <ac:spMk id="302" creationId="{00000000-0000-0000-0000-000000000000}"/>
          </ac:spMkLst>
        </pc:spChg>
      </pc:sldChg>
      <pc:sldChg chg="modSp mod setBg">
        <pc:chgData name="Gabriel Leitão" userId="4cc93afe0794efcc" providerId="LiveId" clId="{02BFF65A-E82D-4F5C-AA69-B5783E5377FE}" dt="2023-01-24T02:44:17.641" v="5910" actId="14100"/>
        <pc:sldMkLst>
          <pc:docMk/>
          <pc:sldMk cId="0" sldId="271"/>
        </pc:sldMkLst>
        <pc:spChg chg="mod">
          <ac:chgData name="Gabriel Leitão" userId="4cc93afe0794efcc" providerId="LiveId" clId="{02BFF65A-E82D-4F5C-AA69-B5783E5377FE}" dt="2023-01-24T02:44:17.641" v="5910" actId="14100"/>
          <ac:spMkLst>
            <pc:docMk/>
            <pc:sldMk cId="0" sldId="271"/>
            <ac:spMk id="314" creationId="{00000000-0000-0000-0000-000000000000}"/>
          </ac:spMkLst>
        </pc:spChg>
      </pc:sldChg>
      <pc:sldChg chg="addSp modSp mod">
        <pc:chgData name="Gabriel Leitão" userId="4cc93afe0794efcc" providerId="LiveId" clId="{02BFF65A-E82D-4F5C-AA69-B5783E5377FE}" dt="2023-01-24T02:55:44.012" v="5982" actId="14100"/>
        <pc:sldMkLst>
          <pc:docMk/>
          <pc:sldMk cId="0" sldId="272"/>
        </pc:sldMkLst>
        <pc:spChg chg="add mod">
          <ac:chgData name="Gabriel Leitão" userId="4cc93afe0794efcc" providerId="LiveId" clId="{02BFF65A-E82D-4F5C-AA69-B5783E5377FE}" dt="2023-01-24T02:54:42.273" v="5969" actId="113"/>
          <ac:spMkLst>
            <pc:docMk/>
            <pc:sldMk cId="0" sldId="272"/>
            <ac:spMk id="2" creationId="{126E387B-B7C8-349D-74ED-430A46882B62}"/>
          </ac:spMkLst>
        </pc:spChg>
        <pc:spChg chg="add mod">
          <ac:chgData name="Gabriel Leitão" userId="4cc93afe0794efcc" providerId="LiveId" clId="{02BFF65A-E82D-4F5C-AA69-B5783E5377FE}" dt="2023-01-24T02:55:44.012" v="5982" actId="14100"/>
          <ac:spMkLst>
            <pc:docMk/>
            <pc:sldMk cId="0" sldId="272"/>
            <ac:spMk id="11" creationId="{F766DB77-20E2-4E8B-ACB0-1E43B5A2555D}"/>
          </ac:spMkLst>
        </pc:spChg>
      </pc:sldChg>
      <pc:sldChg chg="addSp modSp add del mod setBg">
        <pc:chgData name="Gabriel Leitão" userId="4cc93afe0794efcc" providerId="LiveId" clId="{02BFF65A-E82D-4F5C-AA69-B5783E5377FE}" dt="2023-01-24T03:04:38.969" v="6004" actId="1076"/>
        <pc:sldMkLst>
          <pc:docMk/>
          <pc:sldMk cId="3892627241" sldId="273"/>
        </pc:sldMkLst>
        <pc:spChg chg="mod">
          <ac:chgData name="Gabriel Leitão" userId="4cc93afe0794efcc" providerId="LiveId" clId="{02BFF65A-E82D-4F5C-AA69-B5783E5377FE}" dt="2023-01-24T03:04:38.969" v="6004" actId="1076"/>
          <ac:spMkLst>
            <pc:docMk/>
            <pc:sldMk cId="3892627241" sldId="273"/>
            <ac:spMk id="338" creationId="{00000000-0000-0000-0000-000000000000}"/>
          </ac:spMkLst>
        </pc:spChg>
        <pc:picChg chg="mod">
          <ac:chgData name="Gabriel Leitão" userId="4cc93afe0794efcc" providerId="LiveId" clId="{02BFF65A-E82D-4F5C-AA69-B5783E5377FE}" dt="2023-01-22T19:34:13.864" v="1068" actId="1076"/>
          <ac:picMkLst>
            <pc:docMk/>
            <pc:sldMk cId="3892627241" sldId="273"/>
            <ac:picMk id="345" creationId="{00000000-0000-0000-0000-000000000000}"/>
          </ac:picMkLst>
        </pc:picChg>
        <pc:picChg chg="mod">
          <ac:chgData name="Gabriel Leitão" userId="4cc93afe0794efcc" providerId="LiveId" clId="{02BFF65A-E82D-4F5C-AA69-B5783E5377FE}" dt="2023-01-22T19:34:13.864" v="1068" actId="1076"/>
          <ac:picMkLst>
            <pc:docMk/>
            <pc:sldMk cId="3892627241" sldId="273"/>
            <ac:picMk id="346" creationId="{00000000-0000-0000-0000-000000000000}"/>
          </ac:picMkLst>
        </pc:picChg>
        <pc:cxnChg chg="add mod">
          <ac:chgData name="Gabriel Leitão" userId="4cc93afe0794efcc" providerId="LiveId" clId="{02BFF65A-E82D-4F5C-AA69-B5783E5377FE}" dt="2023-01-22T19:34:13.864" v="1068" actId="1076"/>
          <ac:cxnSpMkLst>
            <pc:docMk/>
            <pc:sldMk cId="3892627241" sldId="273"/>
            <ac:cxnSpMk id="11" creationId="{9980B908-BC1D-2FCE-516F-096F1639AA9F}"/>
          </ac:cxnSpMkLst>
        </pc:cxnChg>
      </pc:sldChg>
      <pc:sldChg chg="addSp delSp modSp add del mod modShow">
        <pc:chgData name="Gabriel Leitão" userId="4cc93afe0794efcc" providerId="LiveId" clId="{02BFF65A-E82D-4F5C-AA69-B5783E5377FE}" dt="2023-01-22T20:33:10.927" v="1592" actId="47"/>
        <pc:sldMkLst>
          <pc:docMk/>
          <pc:sldMk cId="0" sldId="274"/>
        </pc:sldMkLst>
        <pc:picChg chg="add del mod">
          <ac:chgData name="Gabriel Leitão" userId="4cc93afe0794efcc" providerId="LiveId" clId="{02BFF65A-E82D-4F5C-AA69-B5783E5377FE}" dt="2023-01-22T19:28:05.253" v="989" actId="478"/>
          <ac:picMkLst>
            <pc:docMk/>
            <pc:sldMk cId="0" sldId="274"/>
            <ac:picMk id="3" creationId="{4685629A-8A38-BDB3-EB39-BAA2F2573624}"/>
          </ac:picMkLst>
        </pc:picChg>
        <pc:picChg chg="add del mod">
          <ac:chgData name="Gabriel Leitão" userId="4cc93afe0794efcc" providerId="LiveId" clId="{02BFF65A-E82D-4F5C-AA69-B5783E5377FE}" dt="2023-01-22T19:27:52.424" v="984" actId="478"/>
          <ac:picMkLst>
            <pc:docMk/>
            <pc:sldMk cId="0" sldId="274"/>
            <ac:picMk id="354" creationId="{00000000-0000-0000-0000-000000000000}"/>
          </ac:picMkLst>
        </pc:picChg>
      </pc:sldChg>
      <pc:sldChg chg="modSp add del mod modShow">
        <pc:chgData name="Gabriel Leitão" userId="4cc93afe0794efcc" providerId="LiveId" clId="{02BFF65A-E82D-4F5C-AA69-B5783E5377FE}" dt="2023-01-22T20:33:11.660" v="1593" actId="47"/>
        <pc:sldMkLst>
          <pc:docMk/>
          <pc:sldMk cId="0" sldId="275"/>
        </pc:sldMkLst>
        <pc:spChg chg="mod">
          <ac:chgData name="Gabriel Leitão" userId="4cc93afe0794efcc" providerId="LiveId" clId="{02BFF65A-E82D-4F5C-AA69-B5783E5377FE}" dt="2023-01-22T05:42:29.662" v="145" actId="20577"/>
          <ac:spMkLst>
            <pc:docMk/>
            <pc:sldMk cId="0" sldId="275"/>
            <ac:spMk id="363" creationId="{00000000-0000-0000-0000-000000000000}"/>
          </ac:spMkLst>
        </pc:spChg>
        <pc:spChg chg="mod">
          <ac:chgData name="Gabriel Leitão" userId="4cc93afe0794efcc" providerId="LiveId" clId="{02BFF65A-E82D-4F5C-AA69-B5783E5377FE}" dt="2023-01-22T05:39:14.786" v="144" actId="20577"/>
          <ac:spMkLst>
            <pc:docMk/>
            <pc:sldMk cId="0" sldId="275"/>
            <ac:spMk id="364" creationId="{00000000-0000-0000-0000-000000000000}"/>
          </ac:spMkLst>
        </pc:spChg>
      </pc:sldChg>
      <pc:sldChg chg="addSp delSp modSp mod">
        <pc:chgData name="Gabriel Leitão" userId="4cc93afe0794efcc" providerId="LiveId" clId="{02BFF65A-E82D-4F5C-AA69-B5783E5377FE}" dt="2023-01-22T05:49:51.220" v="272" actId="1076"/>
        <pc:sldMkLst>
          <pc:docMk/>
          <pc:sldMk cId="0" sldId="276"/>
        </pc:sldMkLst>
        <pc:spChg chg="mod">
          <ac:chgData name="Gabriel Leitão" userId="4cc93afe0794efcc" providerId="LiveId" clId="{02BFF65A-E82D-4F5C-AA69-B5783E5377FE}" dt="2023-01-22T05:49:51.220" v="272" actId="1076"/>
          <ac:spMkLst>
            <pc:docMk/>
            <pc:sldMk cId="0" sldId="276"/>
            <ac:spMk id="375" creationId="{00000000-0000-0000-0000-000000000000}"/>
          </ac:spMkLst>
        </pc:spChg>
        <pc:picChg chg="add mod">
          <ac:chgData name="Gabriel Leitão" userId="4cc93afe0794efcc" providerId="LiveId" clId="{02BFF65A-E82D-4F5C-AA69-B5783E5377FE}" dt="2023-01-22T05:45:17.226" v="194" actId="14100"/>
          <ac:picMkLst>
            <pc:docMk/>
            <pc:sldMk cId="0" sldId="276"/>
            <ac:picMk id="10" creationId="{2A3EF70B-4E87-A416-D426-830041D3A743}"/>
          </ac:picMkLst>
        </pc:picChg>
        <pc:picChg chg="del">
          <ac:chgData name="Gabriel Leitão" userId="4cc93afe0794efcc" providerId="LiveId" clId="{02BFF65A-E82D-4F5C-AA69-B5783E5377FE}" dt="2023-01-22T05:44:20.261" v="159" actId="478"/>
          <ac:picMkLst>
            <pc:docMk/>
            <pc:sldMk cId="0" sldId="276"/>
            <ac:picMk id="382" creationId="{00000000-0000-0000-0000-000000000000}"/>
          </ac:picMkLst>
        </pc:picChg>
      </pc:sldChg>
      <pc:sldChg chg="addSp delSp modSp mod">
        <pc:chgData name="Gabriel Leitão" userId="4cc93afe0794efcc" providerId="LiveId" clId="{02BFF65A-E82D-4F5C-AA69-B5783E5377FE}" dt="2023-01-22T06:00:56.495" v="503" actId="14100"/>
        <pc:sldMkLst>
          <pc:docMk/>
          <pc:sldMk cId="0" sldId="277"/>
        </pc:sldMkLst>
        <pc:spChg chg="mod">
          <ac:chgData name="Gabriel Leitão" userId="4cc93afe0794efcc" providerId="LiveId" clId="{02BFF65A-E82D-4F5C-AA69-B5783E5377FE}" dt="2023-01-22T06:00:50.317" v="502" actId="1076"/>
          <ac:spMkLst>
            <pc:docMk/>
            <pc:sldMk cId="0" sldId="277"/>
            <ac:spMk id="387" creationId="{00000000-0000-0000-0000-000000000000}"/>
          </ac:spMkLst>
        </pc:spChg>
        <pc:picChg chg="add mod">
          <ac:chgData name="Gabriel Leitão" userId="4cc93afe0794efcc" providerId="LiveId" clId="{02BFF65A-E82D-4F5C-AA69-B5783E5377FE}" dt="2023-01-22T06:00:56.495" v="503" actId="14100"/>
          <ac:picMkLst>
            <pc:docMk/>
            <pc:sldMk cId="0" sldId="277"/>
            <ac:picMk id="3" creationId="{5BAD357A-21E5-76B6-754E-AE1D2828766C}"/>
          </ac:picMkLst>
        </pc:picChg>
        <pc:picChg chg="del">
          <ac:chgData name="Gabriel Leitão" userId="4cc93afe0794efcc" providerId="LiveId" clId="{02BFF65A-E82D-4F5C-AA69-B5783E5377FE}" dt="2023-01-22T06:00:24.362" v="494" actId="478"/>
          <ac:picMkLst>
            <pc:docMk/>
            <pc:sldMk cId="0" sldId="277"/>
            <ac:picMk id="394" creationId="{00000000-0000-0000-0000-000000000000}"/>
          </ac:picMkLst>
        </pc:picChg>
      </pc:sldChg>
      <pc:sldChg chg="addSp delSp modSp add del mod modShow">
        <pc:chgData name="Gabriel Leitão" userId="4cc93afe0794efcc" providerId="LiveId" clId="{02BFF65A-E82D-4F5C-AA69-B5783E5377FE}" dt="2023-01-22T20:33:44.874" v="1596" actId="47"/>
        <pc:sldMkLst>
          <pc:docMk/>
          <pc:sldMk cId="0" sldId="278"/>
        </pc:sldMkLst>
        <pc:spChg chg="add mod">
          <ac:chgData name="Gabriel Leitão" userId="4cc93afe0794efcc" providerId="LiveId" clId="{02BFF65A-E82D-4F5C-AA69-B5783E5377FE}" dt="2023-01-22T06:03:12.028" v="506"/>
          <ac:spMkLst>
            <pc:docMk/>
            <pc:sldMk cId="0" sldId="278"/>
            <ac:spMk id="12" creationId="{17703DCA-7D93-DD24-C3EC-4062A42EF00B}"/>
          </ac:spMkLst>
        </pc:spChg>
        <pc:spChg chg="del">
          <ac:chgData name="Gabriel Leitão" userId="4cc93afe0794efcc" providerId="LiveId" clId="{02BFF65A-E82D-4F5C-AA69-B5783E5377FE}" dt="2023-01-22T06:03:10.851" v="505" actId="478"/>
          <ac:spMkLst>
            <pc:docMk/>
            <pc:sldMk cId="0" sldId="278"/>
            <ac:spMk id="399" creationId="{00000000-0000-0000-0000-000000000000}"/>
          </ac:spMkLst>
        </pc:spChg>
      </pc:sldChg>
      <pc:sldChg chg="modSp add del mod modShow">
        <pc:chgData name="Gabriel Leitão" userId="4cc93afe0794efcc" providerId="LiveId" clId="{02BFF65A-E82D-4F5C-AA69-B5783E5377FE}" dt="2023-01-22T20:34:38.661" v="1598" actId="47"/>
        <pc:sldMkLst>
          <pc:docMk/>
          <pc:sldMk cId="0" sldId="279"/>
        </pc:sldMkLst>
        <pc:spChg chg="mod">
          <ac:chgData name="Gabriel Leitão" userId="4cc93afe0794efcc" providerId="LiveId" clId="{02BFF65A-E82D-4F5C-AA69-B5783E5377FE}" dt="2023-01-22T06:19:28.975" v="706" actId="20577"/>
          <ac:spMkLst>
            <pc:docMk/>
            <pc:sldMk cId="0" sldId="279"/>
            <ac:spMk id="413" creationId="{00000000-0000-0000-0000-000000000000}"/>
          </ac:spMkLst>
        </pc:spChg>
      </pc:sldChg>
      <pc:sldChg chg="addSp modSp mod">
        <pc:chgData name="Gabriel Leitão" userId="4cc93afe0794efcc" providerId="LiveId" clId="{02BFF65A-E82D-4F5C-AA69-B5783E5377FE}" dt="2023-01-24T03:01:26.704" v="5999" actId="1076"/>
        <pc:sldMkLst>
          <pc:docMk/>
          <pc:sldMk cId="0" sldId="280"/>
        </pc:sldMkLst>
        <pc:spChg chg="mod">
          <ac:chgData name="Gabriel Leitão" userId="4cc93afe0794efcc" providerId="LiveId" clId="{02BFF65A-E82D-4F5C-AA69-B5783E5377FE}" dt="2023-01-24T03:00:54.950" v="5991" actId="1076"/>
          <ac:spMkLst>
            <pc:docMk/>
            <pc:sldMk cId="0" sldId="280"/>
            <ac:spMk id="425" creationId="{00000000-0000-0000-0000-000000000000}"/>
          </ac:spMkLst>
        </pc:spChg>
        <pc:spChg chg="mod">
          <ac:chgData name="Gabriel Leitão" userId="4cc93afe0794efcc" providerId="LiveId" clId="{02BFF65A-E82D-4F5C-AA69-B5783E5377FE}" dt="2023-01-24T03:00:58.006" v="5992" actId="1076"/>
          <ac:spMkLst>
            <pc:docMk/>
            <pc:sldMk cId="0" sldId="280"/>
            <ac:spMk id="426" creationId="{00000000-0000-0000-0000-000000000000}"/>
          </ac:spMkLst>
        </pc:spChg>
        <pc:spChg chg="mod">
          <ac:chgData name="Gabriel Leitão" userId="4cc93afe0794efcc" providerId="LiveId" clId="{02BFF65A-E82D-4F5C-AA69-B5783E5377FE}" dt="2023-01-24T03:01:26.704" v="5999" actId="1076"/>
          <ac:spMkLst>
            <pc:docMk/>
            <pc:sldMk cId="0" sldId="280"/>
            <ac:spMk id="427" creationId="{00000000-0000-0000-0000-000000000000}"/>
          </ac:spMkLst>
        </pc:spChg>
        <pc:cxnChg chg="add mod">
          <ac:chgData name="Gabriel Leitão" userId="4cc93afe0794efcc" providerId="LiveId" clId="{02BFF65A-E82D-4F5C-AA69-B5783E5377FE}" dt="2023-01-24T03:01:16.151" v="5996" actId="14100"/>
          <ac:cxnSpMkLst>
            <pc:docMk/>
            <pc:sldMk cId="0" sldId="280"/>
            <ac:cxnSpMk id="12" creationId="{2B552302-2BE6-EF24-7D5E-68ED35C2A423}"/>
          </ac:cxnSpMkLst>
        </pc:cxnChg>
      </pc:sldChg>
      <pc:sldChg chg="del">
        <pc:chgData name="Gabriel Leitão" userId="4cc93afe0794efcc" providerId="LiveId" clId="{02BFF65A-E82D-4F5C-AA69-B5783E5377FE}" dt="2023-01-22T06:22:11.215" v="707" actId="47"/>
        <pc:sldMkLst>
          <pc:docMk/>
          <pc:sldMk cId="0" sldId="281"/>
        </pc:sldMkLst>
      </pc:sldChg>
      <pc:sldChg chg="modSp mod setBg">
        <pc:chgData name="Gabriel Leitão" userId="4cc93afe0794efcc" providerId="LiveId" clId="{02BFF65A-E82D-4F5C-AA69-B5783E5377FE}" dt="2023-01-22T20:52:28.147" v="1679"/>
        <pc:sldMkLst>
          <pc:docMk/>
          <pc:sldMk cId="0" sldId="282"/>
        </pc:sldMkLst>
        <pc:spChg chg="mod">
          <ac:chgData name="Gabriel Leitão" userId="4cc93afe0794efcc" providerId="LiveId" clId="{02BFF65A-E82D-4F5C-AA69-B5783E5377FE}" dt="2023-01-22T20:18:20.435" v="1527" actId="20577"/>
          <ac:spMkLst>
            <pc:docMk/>
            <pc:sldMk cId="0" sldId="282"/>
            <ac:spMk id="451" creationId="{00000000-0000-0000-0000-000000000000}"/>
          </ac:spMkLst>
        </pc:spChg>
        <pc:spChg chg="mod">
          <ac:chgData name="Gabriel Leitão" userId="4cc93afe0794efcc" providerId="LiveId" clId="{02BFF65A-E82D-4F5C-AA69-B5783E5377FE}" dt="2023-01-22T20:18:50.338" v="1581" actId="20577"/>
          <ac:spMkLst>
            <pc:docMk/>
            <pc:sldMk cId="0" sldId="282"/>
            <ac:spMk id="452" creationId="{00000000-0000-0000-0000-000000000000}"/>
          </ac:spMkLst>
        </pc:spChg>
      </pc:sldChg>
      <pc:sldChg chg="addSp delSp modSp mod">
        <pc:chgData name="Gabriel Leitão" userId="4cc93afe0794efcc" providerId="LiveId" clId="{02BFF65A-E82D-4F5C-AA69-B5783E5377FE}" dt="2023-01-22T20:49:18.122" v="1677" actId="1076"/>
        <pc:sldMkLst>
          <pc:docMk/>
          <pc:sldMk cId="0" sldId="283"/>
        </pc:sldMkLst>
        <pc:spChg chg="add del">
          <ac:chgData name="Gabriel Leitão" userId="4cc93afe0794efcc" providerId="LiveId" clId="{02BFF65A-E82D-4F5C-AA69-B5783E5377FE}" dt="2023-01-22T20:48:07.689" v="1658" actId="22"/>
          <ac:spMkLst>
            <pc:docMk/>
            <pc:sldMk cId="0" sldId="283"/>
            <ac:spMk id="17" creationId="{9839B47B-2EC1-CEFC-25B6-3D38A9806461}"/>
          </ac:spMkLst>
        </pc:spChg>
        <pc:spChg chg="add mod">
          <ac:chgData name="Gabriel Leitão" userId="4cc93afe0794efcc" providerId="LiveId" clId="{02BFF65A-E82D-4F5C-AA69-B5783E5377FE}" dt="2023-01-22T20:48:56.134" v="1674" actId="14100"/>
          <ac:spMkLst>
            <pc:docMk/>
            <pc:sldMk cId="0" sldId="283"/>
            <ac:spMk id="19" creationId="{283DBEA8-8184-C196-E7C5-3C6F312E4B57}"/>
          </ac:spMkLst>
        </pc:spChg>
        <pc:spChg chg="mod">
          <ac:chgData name="Gabriel Leitão" userId="4cc93afe0794efcc" providerId="LiveId" clId="{02BFF65A-E82D-4F5C-AA69-B5783E5377FE}" dt="2023-01-22T20:48:49.752" v="1672" actId="1076"/>
          <ac:spMkLst>
            <pc:docMk/>
            <pc:sldMk cId="0" sldId="283"/>
            <ac:spMk id="464" creationId="{00000000-0000-0000-0000-000000000000}"/>
          </ac:spMkLst>
        </pc:spChg>
        <pc:spChg chg="mod">
          <ac:chgData name="Gabriel Leitão" userId="4cc93afe0794efcc" providerId="LiveId" clId="{02BFF65A-E82D-4F5C-AA69-B5783E5377FE}" dt="2023-01-22T20:48:49.752" v="1672" actId="1076"/>
          <ac:spMkLst>
            <pc:docMk/>
            <pc:sldMk cId="0" sldId="283"/>
            <ac:spMk id="465" creationId="{00000000-0000-0000-0000-000000000000}"/>
          </ac:spMkLst>
        </pc:spChg>
        <pc:spChg chg="mod">
          <ac:chgData name="Gabriel Leitão" userId="4cc93afe0794efcc" providerId="LiveId" clId="{02BFF65A-E82D-4F5C-AA69-B5783E5377FE}" dt="2023-01-22T20:48:49.752" v="1672" actId="1076"/>
          <ac:spMkLst>
            <pc:docMk/>
            <pc:sldMk cId="0" sldId="283"/>
            <ac:spMk id="466" creationId="{00000000-0000-0000-0000-000000000000}"/>
          </ac:spMkLst>
        </pc:spChg>
        <pc:spChg chg="mod">
          <ac:chgData name="Gabriel Leitão" userId="4cc93afe0794efcc" providerId="LiveId" clId="{02BFF65A-E82D-4F5C-AA69-B5783E5377FE}" dt="2023-01-22T20:48:49.752" v="1672" actId="1076"/>
          <ac:spMkLst>
            <pc:docMk/>
            <pc:sldMk cId="0" sldId="283"/>
            <ac:spMk id="467" creationId="{00000000-0000-0000-0000-000000000000}"/>
          </ac:spMkLst>
        </pc:spChg>
        <pc:spChg chg="mod">
          <ac:chgData name="Gabriel Leitão" userId="4cc93afe0794efcc" providerId="LiveId" clId="{02BFF65A-E82D-4F5C-AA69-B5783E5377FE}" dt="2023-01-22T20:48:49.752" v="1672" actId="1076"/>
          <ac:spMkLst>
            <pc:docMk/>
            <pc:sldMk cId="0" sldId="283"/>
            <ac:spMk id="468" creationId="{00000000-0000-0000-0000-000000000000}"/>
          </ac:spMkLst>
        </pc:spChg>
        <pc:spChg chg="mod">
          <ac:chgData name="Gabriel Leitão" userId="4cc93afe0794efcc" providerId="LiveId" clId="{02BFF65A-E82D-4F5C-AA69-B5783E5377FE}" dt="2023-01-22T20:48:49.752" v="1672" actId="1076"/>
          <ac:spMkLst>
            <pc:docMk/>
            <pc:sldMk cId="0" sldId="283"/>
            <ac:spMk id="469" creationId="{00000000-0000-0000-0000-000000000000}"/>
          </ac:spMkLst>
        </pc:spChg>
        <pc:spChg chg="mod">
          <ac:chgData name="Gabriel Leitão" userId="4cc93afe0794efcc" providerId="LiveId" clId="{02BFF65A-E82D-4F5C-AA69-B5783E5377FE}" dt="2023-01-22T20:49:18.122" v="1677" actId="1076"/>
          <ac:spMkLst>
            <pc:docMk/>
            <pc:sldMk cId="0" sldId="283"/>
            <ac:spMk id="474" creationId="{00000000-0000-0000-0000-000000000000}"/>
          </ac:spMkLst>
        </pc:spChg>
        <pc:spChg chg="mod">
          <ac:chgData name="Gabriel Leitão" userId="4cc93afe0794efcc" providerId="LiveId" clId="{02BFF65A-E82D-4F5C-AA69-B5783E5377FE}" dt="2023-01-22T20:49:18.122" v="1677" actId="1076"/>
          <ac:spMkLst>
            <pc:docMk/>
            <pc:sldMk cId="0" sldId="283"/>
            <ac:spMk id="475" creationId="{00000000-0000-0000-0000-000000000000}"/>
          </ac:spMkLst>
        </pc:spChg>
        <pc:spChg chg="mod">
          <ac:chgData name="Gabriel Leitão" userId="4cc93afe0794efcc" providerId="LiveId" clId="{02BFF65A-E82D-4F5C-AA69-B5783E5377FE}" dt="2023-01-22T20:49:18.122" v="1677" actId="1076"/>
          <ac:spMkLst>
            <pc:docMk/>
            <pc:sldMk cId="0" sldId="283"/>
            <ac:spMk id="476" creationId="{00000000-0000-0000-0000-000000000000}"/>
          </ac:spMkLst>
        </pc:spChg>
        <pc:spChg chg="mod">
          <ac:chgData name="Gabriel Leitão" userId="4cc93afe0794efcc" providerId="LiveId" clId="{02BFF65A-E82D-4F5C-AA69-B5783E5377FE}" dt="2023-01-22T20:49:18.122" v="1677" actId="1076"/>
          <ac:spMkLst>
            <pc:docMk/>
            <pc:sldMk cId="0" sldId="283"/>
            <ac:spMk id="477" creationId="{00000000-0000-0000-0000-000000000000}"/>
          </ac:spMkLst>
        </pc:spChg>
      </pc:sldChg>
      <pc:sldChg chg="addSp delSp modSp mod modShow">
        <pc:chgData name="Gabriel Leitão" userId="4cc93afe0794efcc" providerId="LiveId" clId="{02BFF65A-E82D-4F5C-AA69-B5783E5377FE}" dt="2023-01-24T03:11:56.331" v="6027"/>
        <pc:sldMkLst>
          <pc:docMk/>
          <pc:sldMk cId="0" sldId="284"/>
        </pc:sldMkLst>
        <pc:spChg chg="add del mod">
          <ac:chgData name="Gabriel Leitão" userId="4cc93afe0794efcc" providerId="LiveId" clId="{02BFF65A-E82D-4F5C-AA69-B5783E5377FE}" dt="2023-01-24T03:11:56.331" v="6027"/>
          <ac:spMkLst>
            <pc:docMk/>
            <pc:sldMk cId="0" sldId="284"/>
            <ac:spMk id="11" creationId="{6B73FD04-C2CA-8A8E-F648-527ADC479090}"/>
          </ac:spMkLst>
        </pc:spChg>
        <pc:spChg chg="mod">
          <ac:chgData name="Gabriel Leitão" userId="4cc93afe0794efcc" providerId="LiveId" clId="{02BFF65A-E82D-4F5C-AA69-B5783E5377FE}" dt="2023-01-22T20:47:56.046" v="1656" actId="1076"/>
          <ac:spMkLst>
            <pc:docMk/>
            <pc:sldMk cId="0" sldId="284"/>
            <ac:spMk id="482" creationId="{00000000-0000-0000-0000-000000000000}"/>
          </ac:spMkLst>
        </pc:spChg>
        <pc:spChg chg="mod">
          <ac:chgData name="Gabriel Leitão" userId="4cc93afe0794efcc" providerId="LiveId" clId="{02BFF65A-E82D-4F5C-AA69-B5783E5377FE}" dt="2023-01-22T20:47:56.046" v="1656" actId="1076"/>
          <ac:spMkLst>
            <pc:docMk/>
            <pc:sldMk cId="0" sldId="284"/>
            <ac:spMk id="490" creationId="{00000000-0000-0000-0000-000000000000}"/>
          </ac:spMkLst>
        </pc:spChg>
        <pc:spChg chg="del mod">
          <ac:chgData name="Gabriel Leitão" userId="4cc93afe0794efcc" providerId="LiveId" clId="{02BFF65A-E82D-4F5C-AA69-B5783E5377FE}" dt="2023-01-22T20:47:01.127" v="1638" actId="478"/>
          <ac:spMkLst>
            <pc:docMk/>
            <pc:sldMk cId="0" sldId="284"/>
            <ac:spMk id="491" creationId="{00000000-0000-0000-0000-000000000000}"/>
          </ac:spMkLst>
        </pc:spChg>
        <pc:spChg chg="del">
          <ac:chgData name="Gabriel Leitão" userId="4cc93afe0794efcc" providerId="LiveId" clId="{02BFF65A-E82D-4F5C-AA69-B5783E5377FE}" dt="2023-01-22T20:43:53.195" v="1608" actId="478"/>
          <ac:spMkLst>
            <pc:docMk/>
            <pc:sldMk cId="0" sldId="284"/>
            <ac:spMk id="494" creationId="{00000000-0000-0000-0000-000000000000}"/>
          </ac:spMkLst>
        </pc:spChg>
        <pc:picChg chg="mod">
          <ac:chgData name="Gabriel Leitão" userId="4cc93afe0794efcc" providerId="LiveId" clId="{02BFF65A-E82D-4F5C-AA69-B5783E5377FE}" dt="2023-01-22T20:47:56.046" v="1656" actId="1076"/>
          <ac:picMkLst>
            <pc:docMk/>
            <pc:sldMk cId="0" sldId="284"/>
            <ac:picMk id="487" creationId="{00000000-0000-0000-0000-000000000000}"/>
          </ac:picMkLst>
        </pc:picChg>
        <pc:picChg chg="mod">
          <ac:chgData name="Gabriel Leitão" userId="4cc93afe0794efcc" providerId="LiveId" clId="{02BFF65A-E82D-4F5C-AA69-B5783E5377FE}" dt="2023-01-22T20:47:56.046" v="1656" actId="1076"/>
          <ac:picMkLst>
            <pc:docMk/>
            <pc:sldMk cId="0" sldId="284"/>
            <ac:picMk id="488" creationId="{00000000-0000-0000-0000-000000000000}"/>
          </ac:picMkLst>
        </pc:picChg>
        <pc:picChg chg="del mod">
          <ac:chgData name="Gabriel Leitão" userId="4cc93afe0794efcc" providerId="LiveId" clId="{02BFF65A-E82D-4F5C-AA69-B5783E5377FE}" dt="2023-01-22T20:47:01.127" v="1638" actId="478"/>
          <ac:picMkLst>
            <pc:docMk/>
            <pc:sldMk cId="0" sldId="284"/>
            <ac:picMk id="489" creationId="{00000000-0000-0000-0000-000000000000}"/>
          </ac:picMkLst>
        </pc:picChg>
        <pc:picChg chg="mod">
          <ac:chgData name="Gabriel Leitão" userId="4cc93afe0794efcc" providerId="LiveId" clId="{02BFF65A-E82D-4F5C-AA69-B5783E5377FE}" dt="2023-01-22T20:47:56.046" v="1656" actId="1076"/>
          <ac:picMkLst>
            <pc:docMk/>
            <pc:sldMk cId="0" sldId="284"/>
            <ac:picMk id="492" creationId="{00000000-0000-0000-0000-000000000000}"/>
          </ac:picMkLst>
        </pc:picChg>
        <pc:picChg chg="del">
          <ac:chgData name="Gabriel Leitão" userId="4cc93afe0794efcc" providerId="LiveId" clId="{02BFF65A-E82D-4F5C-AA69-B5783E5377FE}" dt="2023-01-22T20:43:50.927" v="1607" actId="478"/>
          <ac:picMkLst>
            <pc:docMk/>
            <pc:sldMk cId="0" sldId="284"/>
            <ac:picMk id="493" creationId="{00000000-0000-0000-0000-000000000000}"/>
          </ac:picMkLst>
        </pc:picChg>
      </pc:sldChg>
      <pc:sldChg chg="modSp mod modShow">
        <pc:chgData name="Gabriel Leitão" userId="4cc93afe0794efcc" providerId="LiveId" clId="{02BFF65A-E82D-4F5C-AA69-B5783E5377FE}" dt="2023-01-22T20:46:38.532" v="1636" actId="729"/>
        <pc:sldMkLst>
          <pc:docMk/>
          <pc:sldMk cId="0" sldId="285"/>
        </pc:sldMkLst>
        <pc:spChg chg="mod">
          <ac:chgData name="Gabriel Leitão" userId="4cc93afe0794efcc" providerId="LiveId" clId="{02BFF65A-E82D-4F5C-AA69-B5783E5377FE}" dt="2023-01-22T20:46:23.803" v="1635" actId="108"/>
          <ac:spMkLst>
            <pc:docMk/>
            <pc:sldMk cId="0" sldId="285"/>
            <ac:spMk id="505" creationId="{00000000-0000-0000-0000-000000000000}"/>
          </ac:spMkLst>
        </pc:spChg>
        <pc:spChg chg="mod">
          <ac:chgData name="Gabriel Leitão" userId="4cc93afe0794efcc" providerId="LiveId" clId="{02BFF65A-E82D-4F5C-AA69-B5783E5377FE}" dt="2023-01-22T20:46:13.989" v="1632" actId="108"/>
          <ac:spMkLst>
            <pc:docMk/>
            <pc:sldMk cId="0" sldId="285"/>
            <ac:spMk id="506" creationId="{00000000-0000-0000-0000-000000000000}"/>
          </ac:spMkLst>
        </pc:spChg>
        <pc:spChg chg="mod">
          <ac:chgData name="Gabriel Leitão" userId="4cc93afe0794efcc" providerId="LiveId" clId="{02BFF65A-E82D-4F5C-AA69-B5783E5377FE}" dt="2023-01-22T20:46:21.348" v="1634" actId="108"/>
          <ac:spMkLst>
            <pc:docMk/>
            <pc:sldMk cId="0" sldId="285"/>
            <ac:spMk id="508" creationId="{00000000-0000-0000-0000-000000000000}"/>
          </ac:spMkLst>
        </pc:spChg>
      </pc:sldChg>
      <pc:sldChg chg="modSp mod modShow">
        <pc:chgData name="Gabriel Leitão" userId="4cc93afe0794efcc" providerId="LiveId" clId="{02BFF65A-E82D-4F5C-AA69-B5783E5377FE}" dt="2023-01-24T03:13:59.783" v="6039" actId="1036"/>
        <pc:sldMkLst>
          <pc:docMk/>
          <pc:sldMk cId="0" sldId="286"/>
        </pc:sldMkLst>
        <pc:spChg chg="mod">
          <ac:chgData name="Gabriel Leitão" userId="4cc93afe0794efcc" providerId="LiveId" clId="{02BFF65A-E82D-4F5C-AA69-B5783E5377FE}" dt="2023-01-24T03:13:59.783" v="6039" actId="1036"/>
          <ac:spMkLst>
            <pc:docMk/>
            <pc:sldMk cId="0" sldId="286"/>
            <ac:spMk id="520" creationId="{00000000-0000-0000-0000-000000000000}"/>
          </ac:spMkLst>
        </pc:spChg>
        <pc:spChg chg="mod">
          <ac:chgData name="Gabriel Leitão" userId="4cc93afe0794efcc" providerId="LiveId" clId="{02BFF65A-E82D-4F5C-AA69-B5783E5377FE}" dt="2023-01-24T03:13:06.931" v="6031" actId="403"/>
          <ac:spMkLst>
            <pc:docMk/>
            <pc:sldMk cId="0" sldId="286"/>
            <ac:spMk id="521" creationId="{00000000-0000-0000-0000-000000000000}"/>
          </ac:spMkLst>
        </pc:spChg>
        <pc:spChg chg="mod">
          <ac:chgData name="Gabriel Leitão" userId="4cc93afe0794efcc" providerId="LiveId" clId="{02BFF65A-E82D-4F5C-AA69-B5783E5377FE}" dt="2023-01-24T03:13:10.170" v="6033" actId="403"/>
          <ac:spMkLst>
            <pc:docMk/>
            <pc:sldMk cId="0" sldId="286"/>
            <ac:spMk id="524" creationId="{00000000-0000-0000-0000-000000000000}"/>
          </ac:spMkLst>
        </pc:spChg>
        <pc:picChg chg="mod modCrop">
          <ac:chgData name="Gabriel Leitão" userId="4cc93afe0794efcc" providerId="LiveId" clId="{02BFF65A-E82D-4F5C-AA69-B5783E5377FE}" dt="2023-01-24T03:12:59.988" v="6029" actId="1076"/>
          <ac:picMkLst>
            <pc:docMk/>
            <pc:sldMk cId="0" sldId="286"/>
            <ac:picMk id="519" creationId="{00000000-0000-0000-0000-000000000000}"/>
          </ac:picMkLst>
        </pc:picChg>
      </pc:sldChg>
      <pc:sldChg chg="modSp mod modShow">
        <pc:chgData name="Gabriel Leitão" userId="4cc93afe0794efcc" providerId="LiveId" clId="{02BFF65A-E82D-4F5C-AA69-B5783E5377FE}" dt="2023-01-24T03:14:46.471" v="6043" actId="1076"/>
        <pc:sldMkLst>
          <pc:docMk/>
          <pc:sldMk cId="0" sldId="287"/>
        </pc:sldMkLst>
        <pc:spChg chg="mod">
          <ac:chgData name="Gabriel Leitão" userId="4cc93afe0794efcc" providerId="LiveId" clId="{02BFF65A-E82D-4F5C-AA69-B5783E5377FE}" dt="2023-01-24T03:14:46.471" v="6043" actId="1076"/>
          <ac:spMkLst>
            <pc:docMk/>
            <pc:sldMk cId="0" sldId="287"/>
            <ac:spMk id="536" creationId="{00000000-0000-0000-0000-000000000000}"/>
          </ac:spMkLst>
        </pc:spChg>
        <pc:spChg chg="mod">
          <ac:chgData name="Gabriel Leitão" userId="4cc93afe0794efcc" providerId="LiveId" clId="{02BFF65A-E82D-4F5C-AA69-B5783E5377FE}" dt="2023-01-24T03:14:43.792" v="6042" actId="1076"/>
          <ac:spMkLst>
            <pc:docMk/>
            <pc:sldMk cId="0" sldId="287"/>
            <ac:spMk id="537" creationId="{00000000-0000-0000-0000-000000000000}"/>
          </ac:spMkLst>
        </pc:spChg>
        <pc:spChg chg="mod">
          <ac:chgData name="Gabriel Leitão" userId="4cc93afe0794efcc" providerId="LiveId" clId="{02BFF65A-E82D-4F5C-AA69-B5783E5377FE}" dt="2023-01-24T03:14:38.723" v="6041" actId="403"/>
          <ac:spMkLst>
            <pc:docMk/>
            <pc:sldMk cId="0" sldId="287"/>
            <ac:spMk id="538" creationId="{00000000-0000-0000-0000-000000000000}"/>
          </ac:spMkLst>
        </pc:spChg>
      </pc:sldChg>
      <pc:sldChg chg="addSp delSp modSp del mod setBg">
        <pc:chgData name="Gabriel Leitão" userId="4cc93afe0794efcc" providerId="LiveId" clId="{02BFF65A-E82D-4F5C-AA69-B5783E5377FE}" dt="2023-01-23T00:06:06.526" v="1944" actId="47"/>
        <pc:sldMkLst>
          <pc:docMk/>
          <pc:sldMk cId="0" sldId="288"/>
        </pc:sldMkLst>
        <pc:spChg chg="add del mod">
          <ac:chgData name="Gabriel Leitão" userId="4cc93afe0794efcc" providerId="LiveId" clId="{02BFF65A-E82D-4F5C-AA69-B5783E5377FE}" dt="2023-01-23T00:02:37.571" v="1888" actId="478"/>
          <ac:spMkLst>
            <pc:docMk/>
            <pc:sldMk cId="0" sldId="288"/>
            <ac:spMk id="11" creationId="{120303B6-3B3C-011B-50B5-766415D858F7}"/>
          </ac:spMkLst>
        </pc:spChg>
        <pc:spChg chg="add del mod">
          <ac:chgData name="Gabriel Leitão" userId="4cc93afe0794efcc" providerId="LiveId" clId="{02BFF65A-E82D-4F5C-AA69-B5783E5377FE}" dt="2023-01-23T00:02:37.571" v="1888" actId="478"/>
          <ac:spMkLst>
            <pc:docMk/>
            <pc:sldMk cId="0" sldId="288"/>
            <ac:spMk id="12" creationId="{B23F848F-7AC0-E958-BBA5-5B74212B77F8}"/>
          </ac:spMkLst>
        </pc:spChg>
        <pc:spChg chg="add del mod">
          <ac:chgData name="Gabriel Leitão" userId="4cc93afe0794efcc" providerId="LiveId" clId="{02BFF65A-E82D-4F5C-AA69-B5783E5377FE}" dt="2023-01-22T23:59:16.348" v="1730" actId="478"/>
          <ac:spMkLst>
            <pc:docMk/>
            <pc:sldMk cId="0" sldId="288"/>
            <ac:spMk id="13" creationId="{D9CC7806-DD96-DBA0-04C3-2E6BE0CDFFB2}"/>
          </ac:spMkLst>
        </pc:spChg>
        <pc:spChg chg="add del mod">
          <ac:chgData name="Gabriel Leitão" userId="4cc93afe0794efcc" providerId="LiveId" clId="{02BFF65A-E82D-4F5C-AA69-B5783E5377FE}" dt="2023-01-22T23:59:16.348" v="1730" actId="478"/>
          <ac:spMkLst>
            <pc:docMk/>
            <pc:sldMk cId="0" sldId="288"/>
            <ac:spMk id="14" creationId="{B06EC164-A05E-4FD9-6A57-BAD15706D296}"/>
          </ac:spMkLst>
        </pc:spChg>
        <pc:spChg chg="add del mod">
          <ac:chgData name="Gabriel Leitão" userId="4cc93afe0794efcc" providerId="LiveId" clId="{02BFF65A-E82D-4F5C-AA69-B5783E5377FE}" dt="2023-01-22T23:59:18.915" v="1731" actId="478"/>
          <ac:spMkLst>
            <pc:docMk/>
            <pc:sldMk cId="0" sldId="288"/>
            <ac:spMk id="15" creationId="{295892F2-4BEB-6F1D-43C7-5FB55D777A26}"/>
          </ac:spMkLst>
        </pc:spChg>
        <pc:spChg chg="add del mod">
          <ac:chgData name="Gabriel Leitão" userId="4cc93afe0794efcc" providerId="LiveId" clId="{02BFF65A-E82D-4F5C-AA69-B5783E5377FE}" dt="2023-01-22T23:59:21.227" v="1732" actId="478"/>
          <ac:spMkLst>
            <pc:docMk/>
            <pc:sldMk cId="0" sldId="288"/>
            <ac:spMk id="16" creationId="{18DC8D93-DEA4-DA02-E2D6-3932940161E6}"/>
          </ac:spMkLst>
        </pc:spChg>
        <pc:spChg chg="add mod">
          <ac:chgData name="Gabriel Leitão" userId="4cc93afe0794efcc" providerId="LiveId" clId="{02BFF65A-E82D-4F5C-AA69-B5783E5377FE}" dt="2023-01-22T23:56:58.095" v="1704"/>
          <ac:spMkLst>
            <pc:docMk/>
            <pc:sldMk cId="0" sldId="288"/>
            <ac:spMk id="17" creationId="{BF6C4414-9D83-D93B-D9E1-2F39D1C3069F}"/>
          </ac:spMkLst>
        </pc:spChg>
        <pc:spChg chg="mod">
          <ac:chgData name="Gabriel Leitão" userId="4cc93afe0794efcc" providerId="LiveId" clId="{02BFF65A-E82D-4F5C-AA69-B5783E5377FE}" dt="2023-01-22T23:56:58.095" v="1704"/>
          <ac:spMkLst>
            <pc:docMk/>
            <pc:sldMk cId="0" sldId="288"/>
            <ac:spMk id="19" creationId="{1B4348D1-516A-DCFE-A21A-6442FB2D2A76}"/>
          </ac:spMkLst>
        </pc:spChg>
        <pc:spChg chg="mod">
          <ac:chgData name="Gabriel Leitão" userId="4cc93afe0794efcc" providerId="LiveId" clId="{02BFF65A-E82D-4F5C-AA69-B5783E5377FE}" dt="2023-01-22T23:56:58.095" v="1704"/>
          <ac:spMkLst>
            <pc:docMk/>
            <pc:sldMk cId="0" sldId="288"/>
            <ac:spMk id="20" creationId="{AE6904CE-D81C-AEA2-1EAA-00E35D30A68D}"/>
          </ac:spMkLst>
        </pc:spChg>
        <pc:spChg chg="add del mod">
          <ac:chgData name="Gabriel Leitão" userId="4cc93afe0794efcc" providerId="LiveId" clId="{02BFF65A-E82D-4F5C-AA69-B5783E5377FE}" dt="2023-01-22T23:59:13.382" v="1729" actId="478"/>
          <ac:spMkLst>
            <pc:docMk/>
            <pc:sldMk cId="0" sldId="288"/>
            <ac:spMk id="21" creationId="{64E7F047-81E6-E86B-2702-99A98A40F934}"/>
          </ac:spMkLst>
        </pc:spChg>
        <pc:spChg chg="add del mod">
          <ac:chgData name="Gabriel Leitão" userId="4cc93afe0794efcc" providerId="LiveId" clId="{02BFF65A-E82D-4F5C-AA69-B5783E5377FE}" dt="2023-01-22T23:59:13.382" v="1729" actId="478"/>
          <ac:spMkLst>
            <pc:docMk/>
            <pc:sldMk cId="0" sldId="288"/>
            <ac:spMk id="22" creationId="{C51C05CA-29A5-4979-A02B-E3B15D7E0095}"/>
          </ac:spMkLst>
        </pc:spChg>
        <pc:spChg chg="add del mod">
          <ac:chgData name="Gabriel Leitão" userId="4cc93afe0794efcc" providerId="LiveId" clId="{02BFF65A-E82D-4F5C-AA69-B5783E5377FE}" dt="2023-01-22T23:59:13.382" v="1729" actId="478"/>
          <ac:spMkLst>
            <pc:docMk/>
            <pc:sldMk cId="0" sldId="288"/>
            <ac:spMk id="23" creationId="{3F800F56-78DC-CCE9-1368-7ACA1C62434E}"/>
          </ac:spMkLst>
        </pc:spChg>
        <pc:spChg chg="add del mod">
          <ac:chgData name="Gabriel Leitão" userId="4cc93afe0794efcc" providerId="LiveId" clId="{02BFF65A-E82D-4F5C-AA69-B5783E5377FE}" dt="2023-01-22T23:59:13.382" v="1729" actId="478"/>
          <ac:spMkLst>
            <pc:docMk/>
            <pc:sldMk cId="0" sldId="288"/>
            <ac:spMk id="24" creationId="{CEAD7B74-2EFA-7064-85F3-F589157A96CB}"/>
          </ac:spMkLst>
        </pc:spChg>
        <pc:spChg chg="add mod">
          <ac:chgData name="Gabriel Leitão" userId="4cc93afe0794efcc" providerId="LiveId" clId="{02BFF65A-E82D-4F5C-AA69-B5783E5377FE}" dt="2023-01-22T23:57:57.756" v="1720" actId="20577"/>
          <ac:spMkLst>
            <pc:docMk/>
            <pc:sldMk cId="0" sldId="288"/>
            <ac:spMk id="25" creationId="{58065C41-D7E8-D293-09C2-C8896F910902}"/>
          </ac:spMkLst>
        </pc:spChg>
        <pc:spChg chg="mod">
          <ac:chgData name="Gabriel Leitão" userId="4cc93afe0794efcc" providerId="LiveId" clId="{02BFF65A-E82D-4F5C-AA69-B5783E5377FE}" dt="2023-01-22T23:57:20.579" v="1706"/>
          <ac:spMkLst>
            <pc:docMk/>
            <pc:sldMk cId="0" sldId="288"/>
            <ac:spMk id="27" creationId="{E823EBC4-1E6B-455E-822A-84B8E044DCFD}"/>
          </ac:spMkLst>
        </pc:spChg>
        <pc:spChg chg="mod">
          <ac:chgData name="Gabriel Leitão" userId="4cc93afe0794efcc" providerId="LiveId" clId="{02BFF65A-E82D-4F5C-AA69-B5783E5377FE}" dt="2023-01-22T23:57:20.579" v="1706"/>
          <ac:spMkLst>
            <pc:docMk/>
            <pc:sldMk cId="0" sldId="288"/>
            <ac:spMk id="28" creationId="{9929C983-0331-4A49-F79C-9F91ED741A49}"/>
          </ac:spMkLst>
        </pc:spChg>
        <pc:spChg chg="mod">
          <ac:chgData name="Gabriel Leitão" userId="4cc93afe0794efcc" providerId="LiveId" clId="{02BFF65A-E82D-4F5C-AA69-B5783E5377FE}" dt="2023-01-22T23:57:20.579" v="1706"/>
          <ac:spMkLst>
            <pc:docMk/>
            <pc:sldMk cId="0" sldId="288"/>
            <ac:spMk id="29" creationId="{4B88C154-A367-409B-57F5-4E3316DBC6B9}"/>
          </ac:spMkLst>
        </pc:spChg>
        <pc:spChg chg="add mod">
          <ac:chgData name="Gabriel Leitão" userId="4cc93afe0794efcc" providerId="LiveId" clId="{02BFF65A-E82D-4F5C-AA69-B5783E5377FE}" dt="2023-01-23T00:05:06.052" v="1935" actId="255"/>
          <ac:spMkLst>
            <pc:docMk/>
            <pc:sldMk cId="0" sldId="288"/>
            <ac:spMk id="30" creationId="{79BBE7BB-C6AB-61F8-4EDB-40FCEA4FD52C}"/>
          </ac:spMkLst>
        </pc:spChg>
        <pc:spChg chg="add mod">
          <ac:chgData name="Gabriel Leitão" userId="4cc93afe0794efcc" providerId="LiveId" clId="{02BFF65A-E82D-4F5C-AA69-B5783E5377FE}" dt="2023-01-23T00:05:35.239" v="1939" actId="115"/>
          <ac:spMkLst>
            <pc:docMk/>
            <pc:sldMk cId="0" sldId="288"/>
            <ac:spMk id="31" creationId="{07D793AB-D276-AE4E-6647-7AB179E606BD}"/>
          </ac:spMkLst>
        </pc:spChg>
        <pc:spChg chg="del">
          <ac:chgData name="Gabriel Leitão" userId="4cc93afe0794efcc" providerId="LiveId" clId="{02BFF65A-E82D-4F5C-AA69-B5783E5377FE}" dt="2023-01-22T23:56:57.556" v="1703" actId="478"/>
          <ac:spMkLst>
            <pc:docMk/>
            <pc:sldMk cId="0" sldId="288"/>
            <ac:spMk id="544" creationId="{00000000-0000-0000-0000-000000000000}"/>
          </ac:spMkLst>
        </pc:spChg>
        <pc:spChg chg="del">
          <ac:chgData name="Gabriel Leitão" userId="4cc93afe0794efcc" providerId="LiveId" clId="{02BFF65A-E82D-4F5C-AA69-B5783E5377FE}" dt="2023-01-22T20:40:53.309" v="1606" actId="478"/>
          <ac:spMkLst>
            <pc:docMk/>
            <pc:sldMk cId="0" sldId="288"/>
            <ac:spMk id="546" creationId="{00000000-0000-0000-0000-000000000000}"/>
          </ac:spMkLst>
        </pc:spChg>
        <pc:spChg chg="del mod">
          <ac:chgData name="Gabriel Leitão" userId="4cc93afe0794efcc" providerId="LiveId" clId="{02BFF65A-E82D-4F5C-AA69-B5783E5377FE}" dt="2023-01-22T23:56:51.706" v="1701" actId="478"/>
          <ac:spMkLst>
            <pc:docMk/>
            <pc:sldMk cId="0" sldId="288"/>
            <ac:spMk id="548" creationId="{00000000-0000-0000-0000-000000000000}"/>
          </ac:spMkLst>
        </pc:spChg>
        <pc:grpChg chg="add del mod">
          <ac:chgData name="Gabriel Leitão" userId="4cc93afe0794efcc" providerId="LiveId" clId="{02BFF65A-E82D-4F5C-AA69-B5783E5377FE}" dt="2023-01-22T23:57:20.055" v="1705" actId="478"/>
          <ac:grpSpMkLst>
            <pc:docMk/>
            <pc:sldMk cId="0" sldId="288"/>
            <ac:grpSpMk id="18" creationId="{2DA3AB4D-968D-BE57-40F5-D807464C279F}"/>
          </ac:grpSpMkLst>
        </pc:grpChg>
        <pc:grpChg chg="add mod">
          <ac:chgData name="Gabriel Leitão" userId="4cc93afe0794efcc" providerId="LiveId" clId="{02BFF65A-E82D-4F5C-AA69-B5783E5377FE}" dt="2023-01-22T23:57:20.579" v="1706"/>
          <ac:grpSpMkLst>
            <pc:docMk/>
            <pc:sldMk cId="0" sldId="288"/>
            <ac:grpSpMk id="26" creationId="{E70E8185-2EC5-4F55-055B-4BB26B7CAFE3}"/>
          </ac:grpSpMkLst>
        </pc:grpChg>
        <pc:grpChg chg="del">
          <ac:chgData name="Gabriel Leitão" userId="4cc93afe0794efcc" providerId="LiveId" clId="{02BFF65A-E82D-4F5C-AA69-B5783E5377FE}" dt="2023-01-22T23:56:54.982" v="1702" actId="478"/>
          <ac:grpSpMkLst>
            <pc:docMk/>
            <pc:sldMk cId="0" sldId="288"/>
            <ac:grpSpMk id="549" creationId="{00000000-0000-0000-0000-000000000000}"/>
          </ac:grpSpMkLst>
        </pc:grpChg>
        <pc:picChg chg="del">
          <ac:chgData name="Gabriel Leitão" userId="4cc93afe0794efcc" providerId="LiveId" clId="{02BFF65A-E82D-4F5C-AA69-B5783E5377FE}" dt="2023-01-22T20:40:49.789" v="1604" actId="478"/>
          <ac:picMkLst>
            <pc:docMk/>
            <pc:sldMk cId="0" sldId="288"/>
            <ac:picMk id="545" creationId="{00000000-0000-0000-0000-000000000000}"/>
          </ac:picMkLst>
        </pc:picChg>
        <pc:picChg chg="del">
          <ac:chgData name="Gabriel Leitão" userId="4cc93afe0794efcc" providerId="LiveId" clId="{02BFF65A-E82D-4F5C-AA69-B5783E5377FE}" dt="2023-01-22T20:40:51.348" v="1605" actId="478"/>
          <ac:picMkLst>
            <pc:docMk/>
            <pc:sldMk cId="0" sldId="288"/>
            <ac:picMk id="547" creationId="{00000000-0000-0000-0000-000000000000}"/>
          </ac:picMkLst>
        </pc:picChg>
      </pc:sldChg>
      <pc:sldChg chg="del">
        <pc:chgData name="Gabriel Leitão" userId="4cc93afe0794efcc" providerId="LiveId" clId="{02BFF65A-E82D-4F5C-AA69-B5783E5377FE}" dt="2023-01-22T06:23:55.188" v="710" actId="47"/>
        <pc:sldMkLst>
          <pc:docMk/>
          <pc:sldMk cId="0" sldId="289"/>
        </pc:sldMkLst>
      </pc:sldChg>
      <pc:sldChg chg="del">
        <pc:chgData name="Gabriel Leitão" userId="4cc93afe0794efcc" providerId="LiveId" clId="{02BFF65A-E82D-4F5C-AA69-B5783E5377FE}" dt="2023-01-22T06:23:51.678" v="709" actId="47"/>
        <pc:sldMkLst>
          <pc:docMk/>
          <pc:sldMk cId="0" sldId="290"/>
        </pc:sldMkLst>
      </pc:sldChg>
      <pc:sldChg chg="ord">
        <pc:chgData name="Gabriel Leitão" userId="4cc93afe0794efcc" providerId="LiveId" clId="{02BFF65A-E82D-4F5C-AA69-B5783E5377FE}" dt="2023-01-24T02:17:51.003" v="5610"/>
        <pc:sldMkLst>
          <pc:docMk/>
          <pc:sldMk cId="0" sldId="291"/>
        </pc:sldMkLst>
      </pc:sldChg>
      <pc:sldChg chg="modSp add mod ord">
        <pc:chgData name="Gabriel Leitão" userId="4cc93afe0794efcc" providerId="LiveId" clId="{02BFF65A-E82D-4F5C-AA69-B5783E5377FE}" dt="2023-01-22T05:33:30.628" v="109"/>
        <pc:sldMkLst>
          <pc:docMk/>
          <pc:sldMk cId="47449197" sldId="296"/>
        </pc:sldMkLst>
        <pc:spChg chg="mod">
          <ac:chgData name="Gabriel Leitão" userId="4cc93afe0794efcc" providerId="LiveId" clId="{02BFF65A-E82D-4F5C-AA69-B5783E5377FE}" dt="2023-01-22T05:33:23.703" v="107" actId="14100"/>
          <ac:spMkLst>
            <pc:docMk/>
            <pc:sldMk cId="47449197" sldId="296"/>
            <ac:spMk id="181" creationId="{00000000-0000-0000-0000-000000000000}"/>
          </ac:spMkLst>
        </pc:spChg>
      </pc:sldChg>
      <pc:sldChg chg="addSp delSp modSp add del mod">
        <pc:chgData name="Gabriel Leitão" userId="4cc93afe0794efcc" providerId="LiveId" clId="{02BFF65A-E82D-4F5C-AA69-B5783E5377FE}" dt="2023-01-22T05:44:26.209" v="163" actId="47"/>
        <pc:sldMkLst>
          <pc:docMk/>
          <pc:sldMk cId="3088480923" sldId="297"/>
        </pc:sldMkLst>
        <pc:spChg chg="add del mod">
          <ac:chgData name="Gabriel Leitão" userId="4cc93afe0794efcc" providerId="LiveId" clId="{02BFF65A-E82D-4F5C-AA69-B5783E5377FE}" dt="2023-01-22T05:43:42.385" v="148" actId="478"/>
          <ac:spMkLst>
            <pc:docMk/>
            <pc:sldMk cId="3088480923" sldId="297"/>
            <ac:spMk id="3" creationId="{DBB35FD6-C227-F85A-93B8-9B46F01E655F}"/>
          </ac:spMkLst>
        </pc:spChg>
        <pc:spChg chg="del">
          <ac:chgData name="Gabriel Leitão" userId="4cc93afe0794efcc" providerId="LiveId" clId="{02BFF65A-E82D-4F5C-AA69-B5783E5377FE}" dt="2023-01-22T05:43:40.698" v="147" actId="478"/>
          <ac:spMkLst>
            <pc:docMk/>
            <pc:sldMk cId="3088480923" sldId="297"/>
            <ac:spMk id="363" creationId="{00000000-0000-0000-0000-000000000000}"/>
          </ac:spMkLst>
        </pc:spChg>
        <pc:picChg chg="add del mod">
          <ac:chgData name="Gabriel Leitão" userId="4cc93afe0794efcc" providerId="LiveId" clId="{02BFF65A-E82D-4F5C-AA69-B5783E5377FE}" dt="2023-01-22T05:44:17.482" v="158" actId="21"/>
          <ac:picMkLst>
            <pc:docMk/>
            <pc:sldMk cId="3088480923" sldId="297"/>
            <ac:picMk id="5" creationId="{3D0F1F06-E764-7883-27F4-1FB37EF5509E}"/>
          </ac:picMkLst>
        </pc:picChg>
        <pc:picChg chg="add del">
          <ac:chgData name="Gabriel Leitão" userId="4cc93afe0794efcc" providerId="LiveId" clId="{02BFF65A-E82D-4F5C-AA69-B5783E5377FE}" dt="2023-01-22T05:43:45.724" v="151" actId="478"/>
          <ac:picMkLst>
            <pc:docMk/>
            <pc:sldMk cId="3088480923" sldId="297"/>
            <ac:picMk id="366" creationId="{00000000-0000-0000-0000-000000000000}"/>
          </ac:picMkLst>
        </pc:picChg>
      </pc:sldChg>
      <pc:sldChg chg="addSp delSp modSp add mod">
        <pc:chgData name="Gabriel Leitão" userId="4cc93afe0794efcc" providerId="LiveId" clId="{02BFF65A-E82D-4F5C-AA69-B5783E5377FE}" dt="2023-01-22T05:59:51.295" v="475" actId="1076"/>
        <pc:sldMkLst>
          <pc:docMk/>
          <pc:sldMk cId="352640176" sldId="298"/>
        </pc:sldMkLst>
        <pc:spChg chg="mod">
          <ac:chgData name="Gabriel Leitão" userId="4cc93afe0794efcc" providerId="LiveId" clId="{02BFF65A-E82D-4F5C-AA69-B5783E5377FE}" dt="2023-01-22T05:59:51.295" v="475" actId="1076"/>
          <ac:spMkLst>
            <pc:docMk/>
            <pc:sldMk cId="352640176" sldId="298"/>
            <ac:spMk id="375" creationId="{00000000-0000-0000-0000-000000000000}"/>
          </ac:spMkLst>
        </pc:spChg>
        <pc:picChg chg="add mod">
          <ac:chgData name="Gabriel Leitão" userId="4cc93afe0794efcc" providerId="LiveId" clId="{02BFF65A-E82D-4F5C-AA69-B5783E5377FE}" dt="2023-01-22T05:59:51.295" v="475" actId="1076"/>
          <ac:picMkLst>
            <pc:docMk/>
            <pc:sldMk cId="352640176" sldId="298"/>
            <ac:picMk id="3" creationId="{349C8E3A-3BA9-EE1D-BBB6-4256066136CF}"/>
          </ac:picMkLst>
        </pc:picChg>
        <pc:picChg chg="del">
          <ac:chgData name="Gabriel Leitão" userId="4cc93afe0794efcc" providerId="LiveId" clId="{02BFF65A-E82D-4F5C-AA69-B5783E5377FE}" dt="2023-01-22T05:59:21.232" v="468" actId="478"/>
          <ac:picMkLst>
            <pc:docMk/>
            <pc:sldMk cId="352640176" sldId="298"/>
            <ac:picMk id="382" creationId="{00000000-0000-0000-0000-000000000000}"/>
          </ac:picMkLst>
        </pc:picChg>
      </pc:sldChg>
      <pc:sldChg chg="addSp delSp modSp add mod modAnim">
        <pc:chgData name="Gabriel Leitão" userId="4cc93afe0794efcc" providerId="LiveId" clId="{02BFF65A-E82D-4F5C-AA69-B5783E5377FE}" dt="2023-01-24T02:48:33.572" v="5919"/>
        <pc:sldMkLst>
          <pc:docMk/>
          <pc:sldMk cId="532481385" sldId="299"/>
        </pc:sldMkLst>
        <pc:spChg chg="add mod">
          <ac:chgData name="Gabriel Leitão" userId="4cc93afe0794efcc" providerId="LiveId" clId="{02BFF65A-E82D-4F5C-AA69-B5783E5377FE}" dt="2023-01-24T02:48:30.879" v="5918" actId="14100"/>
          <ac:spMkLst>
            <pc:docMk/>
            <pc:sldMk cId="532481385" sldId="299"/>
            <ac:spMk id="10" creationId="{AAC75816-725E-899D-71C0-5719D1B4E25B}"/>
          </ac:spMkLst>
        </pc:spChg>
        <pc:spChg chg="mod">
          <ac:chgData name="Gabriel Leitão" userId="4cc93afe0794efcc" providerId="LiveId" clId="{02BFF65A-E82D-4F5C-AA69-B5783E5377FE}" dt="2023-01-22T05:48:20.974" v="227" actId="1076"/>
          <ac:spMkLst>
            <pc:docMk/>
            <pc:sldMk cId="532481385" sldId="299"/>
            <ac:spMk id="375" creationId="{00000000-0000-0000-0000-000000000000}"/>
          </ac:spMkLst>
        </pc:spChg>
        <pc:picChg chg="add del mod">
          <ac:chgData name="Gabriel Leitão" userId="4cc93afe0794efcc" providerId="LiveId" clId="{02BFF65A-E82D-4F5C-AA69-B5783E5377FE}" dt="2023-01-22T18:56:53.197" v="799" actId="478"/>
          <ac:picMkLst>
            <pc:docMk/>
            <pc:sldMk cId="532481385" sldId="299"/>
            <ac:picMk id="3" creationId="{2AF8999D-D881-D8A8-E7B8-8CC419CD7C9D}"/>
          </ac:picMkLst>
        </pc:picChg>
        <pc:picChg chg="add del mod modCrop">
          <ac:chgData name="Gabriel Leitão" userId="4cc93afe0794efcc" providerId="LiveId" clId="{02BFF65A-E82D-4F5C-AA69-B5783E5377FE}" dt="2023-01-22T18:58:07.985" v="811" actId="478"/>
          <ac:picMkLst>
            <pc:docMk/>
            <pc:sldMk cId="532481385" sldId="299"/>
            <ac:picMk id="4" creationId="{D1F46588-4B3F-1D04-3DD6-D22E51FDFE16}"/>
          </ac:picMkLst>
        </pc:picChg>
        <pc:picChg chg="add mod modCrop">
          <ac:chgData name="Gabriel Leitão" userId="4cc93afe0794efcc" providerId="LiveId" clId="{02BFF65A-E82D-4F5C-AA69-B5783E5377FE}" dt="2023-01-22T18:59:10.692" v="822" actId="1076"/>
          <ac:picMkLst>
            <pc:docMk/>
            <pc:sldMk cId="532481385" sldId="299"/>
            <ac:picMk id="6" creationId="{103BDEA3-9DB1-1AA6-E918-2B1BEDFED580}"/>
          </ac:picMkLst>
        </pc:picChg>
        <pc:picChg chg="del">
          <ac:chgData name="Gabriel Leitão" userId="4cc93afe0794efcc" providerId="LiveId" clId="{02BFF65A-E82D-4F5C-AA69-B5783E5377FE}" dt="2023-01-22T05:46:49.249" v="196" actId="478"/>
          <ac:picMkLst>
            <pc:docMk/>
            <pc:sldMk cId="532481385" sldId="299"/>
            <ac:picMk id="10" creationId="{2A3EF70B-4E87-A416-D426-830041D3A743}"/>
          </ac:picMkLst>
        </pc:picChg>
      </pc:sldChg>
      <pc:sldChg chg="addSp delSp modSp add mod">
        <pc:chgData name="Gabriel Leitão" userId="4cc93afe0794efcc" providerId="LiveId" clId="{02BFF65A-E82D-4F5C-AA69-B5783E5377FE}" dt="2023-01-22T19:02:30.356" v="852" actId="1076"/>
        <pc:sldMkLst>
          <pc:docMk/>
          <pc:sldMk cId="3011197410" sldId="300"/>
        </pc:sldMkLst>
        <pc:spChg chg="mod">
          <ac:chgData name="Gabriel Leitão" userId="4cc93afe0794efcc" providerId="LiveId" clId="{02BFF65A-E82D-4F5C-AA69-B5783E5377FE}" dt="2023-01-22T19:02:12.052" v="834" actId="14100"/>
          <ac:spMkLst>
            <pc:docMk/>
            <pc:sldMk cId="3011197410" sldId="300"/>
            <ac:spMk id="375" creationId="{00000000-0000-0000-0000-000000000000}"/>
          </ac:spMkLst>
        </pc:spChg>
        <pc:picChg chg="del mod">
          <ac:chgData name="Gabriel Leitão" userId="4cc93afe0794efcc" providerId="LiveId" clId="{02BFF65A-E82D-4F5C-AA69-B5783E5377FE}" dt="2023-01-22T05:49:02.083" v="233" actId="478"/>
          <ac:picMkLst>
            <pc:docMk/>
            <pc:sldMk cId="3011197410" sldId="300"/>
            <ac:picMk id="3" creationId="{2AF8999D-D881-D8A8-E7B8-8CC419CD7C9D}"/>
          </ac:picMkLst>
        </pc:picChg>
        <pc:picChg chg="add mod">
          <ac:chgData name="Gabriel Leitão" userId="4cc93afe0794efcc" providerId="LiveId" clId="{02BFF65A-E82D-4F5C-AA69-B5783E5377FE}" dt="2023-01-22T19:02:30.356" v="852" actId="1076"/>
          <ac:picMkLst>
            <pc:docMk/>
            <pc:sldMk cId="3011197410" sldId="300"/>
            <ac:picMk id="4" creationId="{45308105-542A-8BB1-A21B-D05D17F48FCB}"/>
          </ac:picMkLst>
        </pc:picChg>
      </pc:sldChg>
      <pc:sldChg chg="addSp delSp modSp add mod ord">
        <pc:chgData name="Gabriel Leitão" userId="4cc93afe0794efcc" providerId="LiveId" clId="{02BFF65A-E82D-4F5C-AA69-B5783E5377FE}" dt="2023-01-22T19:40:24.737" v="1099" actId="478"/>
        <pc:sldMkLst>
          <pc:docMk/>
          <pc:sldMk cId="3652650008" sldId="301"/>
        </pc:sldMkLst>
        <pc:spChg chg="add del mod">
          <ac:chgData name="Gabriel Leitão" userId="4cc93afe0794efcc" providerId="LiveId" clId="{02BFF65A-E82D-4F5C-AA69-B5783E5377FE}" dt="2023-01-22T05:52:52.286" v="287" actId="478"/>
          <ac:spMkLst>
            <pc:docMk/>
            <pc:sldMk cId="3652650008" sldId="301"/>
            <ac:spMk id="3" creationId="{AFE4FE08-6F55-A0CD-E282-77FF47042C5B}"/>
          </ac:spMkLst>
        </pc:spChg>
        <pc:spChg chg="add del mod">
          <ac:chgData name="Gabriel Leitão" userId="4cc93afe0794efcc" providerId="LiveId" clId="{02BFF65A-E82D-4F5C-AA69-B5783E5377FE}" dt="2023-01-22T19:40:24.737" v="1099" actId="478"/>
          <ac:spMkLst>
            <pc:docMk/>
            <pc:sldMk cId="3652650008" sldId="301"/>
            <ac:spMk id="15" creationId="{FF5C8F76-E54A-FF08-159B-560DF58E967D}"/>
          </ac:spMkLst>
        </pc:spChg>
        <pc:spChg chg="del">
          <ac:chgData name="Gabriel Leitão" userId="4cc93afe0794efcc" providerId="LiveId" clId="{02BFF65A-E82D-4F5C-AA69-B5783E5377FE}" dt="2023-01-22T05:52:49.752" v="286" actId="478"/>
          <ac:spMkLst>
            <pc:docMk/>
            <pc:sldMk cId="3652650008" sldId="301"/>
            <ac:spMk id="363" creationId="{00000000-0000-0000-0000-000000000000}"/>
          </ac:spMkLst>
        </pc:spChg>
        <pc:spChg chg="mod">
          <ac:chgData name="Gabriel Leitão" userId="4cc93afe0794efcc" providerId="LiveId" clId="{02BFF65A-E82D-4F5C-AA69-B5783E5377FE}" dt="2023-01-22T19:03:03.367" v="862" actId="120"/>
          <ac:spMkLst>
            <pc:docMk/>
            <pc:sldMk cId="3652650008" sldId="301"/>
            <ac:spMk id="364" creationId="{00000000-0000-0000-0000-000000000000}"/>
          </ac:spMkLst>
        </pc:spChg>
        <pc:spChg chg="mod">
          <ac:chgData name="Gabriel Leitão" userId="4cc93afe0794efcc" providerId="LiveId" clId="{02BFF65A-E82D-4F5C-AA69-B5783E5377FE}" dt="2023-01-22T05:56:21.893" v="391" actId="207"/>
          <ac:spMkLst>
            <pc:docMk/>
            <pc:sldMk cId="3652650008" sldId="301"/>
            <ac:spMk id="370" creationId="{00000000-0000-0000-0000-000000000000}"/>
          </ac:spMkLst>
        </pc:spChg>
        <pc:picChg chg="add mod">
          <ac:chgData name="Gabriel Leitão" userId="4cc93afe0794efcc" providerId="LiveId" clId="{02BFF65A-E82D-4F5C-AA69-B5783E5377FE}" dt="2023-01-22T05:55:36.786" v="344" actId="1076"/>
          <ac:picMkLst>
            <pc:docMk/>
            <pc:sldMk cId="3652650008" sldId="301"/>
            <ac:picMk id="5" creationId="{BF336C2E-5A98-F6B4-2D63-4E814EE758B3}"/>
          </ac:picMkLst>
        </pc:picChg>
        <pc:picChg chg="del">
          <ac:chgData name="Gabriel Leitão" userId="4cc93afe0794efcc" providerId="LiveId" clId="{02BFF65A-E82D-4F5C-AA69-B5783E5377FE}" dt="2023-01-22T05:52:47.036" v="285" actId="478"/>
          <ac:picMkLst>
            <pc:docMk/>
            <pc:sldMk cId="3652650008" sldId="301"/>
            <ac:picMk id="366" creationId="{00000000-0000-0000-0000-000000000000}"/>
          </ac:picMkLst>
        </pc:picChg>
      </pc:sldChg>
      <pc:sldChg chg="addSp delSp modSp add mod ord">
        <pc:chgData name="Gabriel Leitão" userId="4cc93afe0794efcc" providerId="LiveId" clId="{02BFF65A-E82D-4F5C-AA69-B5783E5377FE}" dt="2023-01-24T02:58:52.178" v="5988" actId="14100"/>
        <pc:sldMkLst>
          <pc:docMk/>
          <pc:sldMk cId="824768706" sldId="302"/>
        </pc:sldMkLst>
        <pc:spChg chg="mod">
          <ac:chgData name="Gabriel Leitão" userId="4cc93afe0794efcc" providerId="LiveId" clId="{02BFF65A-E82D-4F5C-AA69-B5783E5377FE}" dt="2023-01-22T06:03:38.617" v="529" actId="14100"/>
          <ac:spMkLst>
            <pc:docMk/>
            <pc:sldMk cId="824768706" sldId="302"/>
            <ac:spMk id="387" creationId="{00000000-0000-0000-0000-000000000000}"/>
          </ac:spMkLst>
        </pc:spChg>
        <pc:picChg chg="del mod">
          <ac:chgData name="Gabriel Leitão" userId="4cc93afe0794efcc" providerId="LiveId" clId="{02BFF65A-E82D-4F5C-AA69-B5783E5377FE}" dt="2023-01-22T06:03:59.475" v="533" actId="478"/>
          <ac:picMkLst>
            <pc:docMk/>
            <pc:sldMk cId="824768706" sldId="302"/>
            <ac:picMk id="3" creationId="{5BAD357A-21E5-76B6-754E-AE1D2828766C}"/>
          </ac:picMkLst>
        </pc:picChg>
        <pc:picChg chg="add mod">
          <ac:chgData name="Gabriel Leitão" userId="4cc93afe0794efcc" providerId="LiveId" clId="{02BFF65A-E82D-4F5C-AA69-B5783E5377FE}" dt="2023-01-22T06:09:25.505" v="568" actId="1076"/>
          <ac:picMkLst>
            <pc:docMk/>
            <pc:sldMk cId="824768706" sldId="302"/>
            <ac:picMk id="4" creationId="{658DCD13-3576-77E4-74A2-B1AE426DF293}"/>
          </ac:picMkLst>
        </pc:picChg>
        <pc:picChg chg="add mod">
          <ac:chgData name="Gabriel Leitão" userId="4cc93afe0794efcc" providerId="LiveId" clId="{02BFF65A-E82D-4F5C-AA69-B5783E5377FE}" dt="2023-01-22T06:09:35.049" v="569" actId="1076"/>
          <ac:picMkLst>
            <pc:docMk/>
            <pc:sldMk cId="824768706" sldId="302"/>
            <ac:picMk id="6" creationId="{4FD8A241-1ECA-B418-52A7-2DEF6D61D38C}"/>
          </ac:picMkLst>
        </pc:picChg>
        <pc:picChg chg="add mod">
          <ac:chgData name="Gabriel Leitão" userId="4cc93afe0794efcc" providerId="LiveId" clId="{02BFF65A-E82D-4F5C-AA69-B5783E5377FE}" dt="2023-01-24T02:58:52.178" v="5988" actId="14100"/>
          <ac:picMkLst>
            <pc:docMk/>
            <pc:sldMk cId="824768706" sldId="302"/>
            <ac:picMk id="8" creationId="{027D4FA1-D3D4-B830-4057-7023A923970B}"/>
          </ac:picMkLst>
        </pc:picChg>
        <pc:picChg chg="add del mod">
          <ac:chgData name="Gabriel Leitão" userId="4cc93afe0794efcc" providerId="LiveId" clId="{02BFF65A-E82D-4F5C-AA69-B5783E5377FE}" dt="2023-01-22T06:08:15.671" v="555" actId="478"/>
          <ac:picMkLst>
            <pc:docMk/>
            <pc:sldMk cId="824768706" sldId="302"/>
            <ac:picMk id="12" creationId="{367F96A4-22C7-5E7B-099B-3598BC1F7F8B}"/>
          </ac:picMkLst>
        </pc:picChg>
      </pc:sldChg>
      <pc:sldChg chg="addSp delSp modSp add mod">
        <pc:chgData name="Gabriel Leitão" userId="4cc93afe0794efcc" providerId="LiveId" clId="{02BFF65A-E82D-4F5C-AA69-B5783E5377FE}" dt="2023-01-22T06:11:29.487" v="598" actId="122"/>
        <pc:sldMkLst>
          <pc:docMk/>
          <pc:sldMk cId="3172222432" sldId="303"/>
        </pc:sldMkLst>
        <pc:spChg chg="mod">
          <ac:chgData name="Gabriel Leitão" userId="4cc93afe0794efcc" providerId="LiveId" clId="{02BFF65A-E82D-4F5C-AA69-B5783E5377FE}" dt="2023-01-22T06:11:29.487" v="598" actId="122"/>
          <ac:spMkLst>
            <pc:docMk/>
            <pc:sldMk cId="3172222432" sldId="303"/>
            <ac:spMk id="387" creationId="{00000000-0000-0000-0000-000000000000}"/>
          </ac:spMkLst>
        </pc:spChg>
        <pc:picChg chg="add mod">
          <ac:chgData name="Gabriel Leitão" userId="4cc93afe0794efcc" providerId="LiveId" clId="{02BFF65A-E82D-4F5C-AA69-B5783E5377FE}" dt="2023-01-22T06:10:51.266" v="582" actId="1076"/>
          <ac:picMkLst>
            <pc:docMk/>
            <pc:sldMk cId="3172222432" sldId="303"/>
            <ac:picMk id="3" creationId="{788DBC78-115B-4E52-9F92-8EFFF769B9EE}"/>
          </ac:picMkLst>
        </pc:picChg>
        <pc:picChg chg="del">
          <ac:chgData name="Gabriel Leitão" userId="4cc93afe0794efcc" providerId="LiveId" clId="{02BFF65A-E82D-4F5C-AA69-B5783E5377FE}" dt="2023-01-22T06:05:56.219" v="539" actId="478"/>
          <ac:picMkLst>
            <pc:docMk/>
            <pc:sldMk cId="3172222432" sldId="303"/>
            <ac:picMk id="4" creationId="{658DCD13-3576-77E4-74A2-B1AE426DF293}"/>
          </ac:picMkLst>
        </pc:picChg>
        <pc:picChg chg="add del mod">
          <ac:chgData name="Gabriel Leitão" userId="4cc93afe0794efcc" providerId="LiveId" clId="{02BFF65A-E82D-4F5C-AA69-B5783E5377FE}" dt="2023-01-22T06:06:21.304" v="544" actId="478"/>
          <ac:picMkLst>
            <pc:docMk/>
            <pc:sldMk cId="3172222432" sldId="303"/>
            <ac:picMk id="6" creationId="{7B193AC1-FD32-93A8-8637-D8C7A41D4526}"/>
          </ac:picMkLst>
        </pc:picChg>
        <pc:picChg chg="add del mod">
          <ac:chgData name="Gabriel Leitão" userId="4cc93afe0794efcc" providerId="LiveId" clId="{02BFF65A-E82D-4F5C-AA69-B5783E5377FE}" dt="2023-01-22T06:09:45.580" v="570" actId="478"/>
          <ac:picMkLst>
            <pc:docMk/>
            <pc:sldMk cId="3172222432" sldId="303"/>
            <ac:picMk id="8" creationId="{4ACCBEE0-4152-A5E4-24F3-7C58C6C4E02A}"/>
          </ac:picMkLst>
        </pc:picChg>
        <pc:picChg chg="add mod">
          <ac:chgData name="Gabriel Leitão" userId="4cc93afe0794efcc" providerId="LiveId" clId="{02BFF65A-E82D-4F5C-AA69-B5783E5377FE}" dt="2023-01-22T06:11:02.753" v="586" actId="14100"/>
          <ac:picMkLst>
            <pc:docMk/>
            <pc:sldMk cId="3172222432" sldId="303"/>
            <ac:picMk id="10" creationId="{74BFB187-B040-3F72-0CDC-6169C49C6375}"/>
          </ac:picMkLst>
        </pc:picChg>
        <pc:picChg chg="add mod">
          <ac:chgData name="Gabriel Leitão" userId="4cc93afe0794efcc" providerId="LiveId" clId="{02BFF65A-E82D-4F5C-AA69-B5783E5377FE}" dt="2023-01-22T06:10:56.790" v="584" actId="1076"/>
          <ac:picMkLst>
            <pc:docMk/>
            <pc:sldMk cId="3172222432" sldId="303"/>
            <ac:picMk id="12" creationId="{78C6D7EF-4128-FE38-5463-C1083DB626E7}"/>
          </ac:picMkLst>
        </pc:picChg>
      </pc:sldChg>
      <pc:sldChg chg="addSp delSp modSp add mod">
        <pc:chgData name="Gabriel Leitão" userId="4cc93afe0794efcc" providerId="LiveId" clId="{02BFF65A-E82D-4F5C-AA69-B5783E5377FE}" dt="2023-01-22T06:15:27.777" v="660" actId="1076"/>
        <pc:sldMkLst>
          <pc:docMk/>
          <pc:sldMk cId="1310548132" sldId="304"/>
        </pc:sldMkLst>
        <pc:spChg chg="mod">
          <ac:chgData name="Gabriel Leitão" userId="4cc93afe0794efcc" providerId="LiveId" clId="{02BFF65A-E82D-4F5C-AA69-B5783E5377FE}" dt="2023-01-22T06:15:10.008" v="656" actId="1076"/>
          <ac:spMkLst>
            <pc:docMk/>
            <pc:sldMk cId="1310548132" sldId="304"/>
            <ac:spMk id="387" creationId="{00000000-0000-0000-0000-000000000000}"/>
          </ac:spMkLst>
        </pc:spChg>
        <pc:spChg chg="mod">
          <ac:chgData name="Gabriel Leitão" userId="4cc93afe0794efcc" providerId="LiveId" clId="{02BFF65A-E82D-4F5C-AA69-B5783E5377FE}" dt="2023-01-22T06:15:27.777" v="660" actId="1076"/>
          <ac:spMkLst>
            <pc:docMk/>
            <pc:sldMk cId="1310548132" sldId="304"/>
            <ac:spMk id="388" creationId="{00000000-0000-0000-0000-000000000000}"/>
          </ac:spMkLst>
        </pc:spChg>
        <pc:picChg chg="del">
          <ac:chgData name="Gabriel Leitão" userId="4cc93afe0794efcc" providerId="LiveId" clId="{02BFF65A-E82D-4F5C-AA69-B5783E5377FE}" dt="2023-01-22T06:11:59.848" v="600" actId="478"/>
          <ac:picMkLst>
            <pc:docMk/>
            <pc:sldMk cId="1310548132" sldId="304"/>
            <ac:picMk id="3" creationId="{788DBC78-115B-4E52-9F92-8EFFF769B9EE}"/>
          </ac:picMkLst>
        </pc:picChg>
        <pc:picChg chg="add mod ord modCrop">
          <ac:chgData name="Gabriel Leitão" userId="4cc93afe0794efcc" providerId="LiveId" clId="{02BFF65A-E82D-4F5C-AA69-B5783E5377FE}" dt="2023-01-22T06:15:17.397" v="658" actId="14100"/>
          <ac:picMkLst>
            <pc:docMk/>
            <pc:sldMk cId="1310548132" sldId="304"/>
            <ac:picMk id="4" creationId="{2069E689-C01B-E3E6-3CDD-0B82AFD1A76E}"/>
          </ac:picMkLst>
        </pc:picChg>
        <pc:picChg chg="add mod modCrop">
          <ac:chgData name="Gabriel Leitão" userId="4cc93afe0794efcc" providerId="LiveId" clId="{02BFF65A-E82D-4F5C-AA69-B5783E5377FE}" dt="2023-01-22T06:15:22.851" v="659" actId="1076"/>
          <ac:picMkLst>
            <pc:docMk/>
            <pc:sldMk cId="1310548132" sldId="304"/>
            <ac:picMk id="6" creationId="{49AAD0FB-D9A3-13AC-83CB-05AC51711B18}"/>
          </ac:picMkLst>
        </pc:picChg>
        <pc:picChg chg="add mod modCrop">
          <ac:chgData name="Gabriel Leitão" userId="4cc93afe0794efcc" providerId="LiveId" clId="{02BFF65A-E82D-4F5C-AA69-B5783E5377FE}" dt="2023-01-22T06:15:22.851" v="659" actId="1076"/>
          <ac:picMkLst>
            <pc:docMk/>
            <pc:sldMk cId="1310548132" sldId="304"/>
            <ac:picMk id="8" creationId="{1961E768-4489-DB5D-3FB5-5850D9468CCD}"/>
          </ac:picMkLst>
        </pc:picChg>
        <pc:picChg chg="del">
          <ac:chgData name="Gabriel Leitão" userId="4cc93afe0794efcc" providerId="LiveId" clId="{02BFF65A-E82D-4F5C-AA69-B5783E5377FE}" dt="2023-01-22T06:12:44.147" v="607" actId="478"/>
          <ac:picMkLst>
            <pc:docMk/>
            <pc:sldMk cId="1310548132" sldId="304"/>
            <ac:picMk id="10" creationId="{74BFB187-B040-3F72-0CDC-6169C49C6375}"/>
          </ac:picMkLst>
        </pc:picChg>
        <pc:picChg chg="add mod modCrop">
          <ac:chgData name="Gabriel Leitão" userId="4cc93afe0794efcc" providerId="LiveId" clId="{02BFF65A-E82D-4F5C-AA69-B5783E5377FE}" dt="2023-01-22T06:15:22.851" v="659" actId="1076"/>
          <ac:picMkLst>
            <pc:docMk/>
            <pc:sldMk cId="1310548132" sldId="304"/>
            <ac:picMk id="11" creationId="{F3F19DF3-708C-0240-A667-4FF20FEC2B6A}"/>
          </ac:picMkLst>
        </pc:picChg>
        <pc:picChg chg="del">
          <ac:chgData name="Gabriel Leitão" userId="4cc93afe0794efcc" providerId="LiveId" clId="{02BFF65A-E82D-4F5C-AA69-B5783E5377FE}" dt="2023-01-22T06:12:44.704" v="608" actId="478"/>
          <ac:picMkLst>
            <pc:docMk/>
            <pc:sldMk cId="1310548132" sldId="304"/>
            <ac:picMk id="12" creationId="{78C6D7EF-4128-FE38-5463-C1083DB626E7}"/>
          </ac:picMkLst>
        </pc:picChg>
      </pc:sldChg>
      <pc:sldChg chg="addSp delSp modSp add mod">
        <pc:chgData name="Gabriel Leitão" userId="4cc93afe0794efcc" providerId="LiveId" clId="{02BFF65A-E82D-4F5C-AA69-B5783E5377FE}" dt="2023-01-22T06:18:19.351" v="700" actId="20577"/>
        <pc:sldMkLst>
          <pc:docMk/>
          <pc:sldMk cId="1326169755" sldId="305"/>
        </pc:sldMkLst>
        <pc:spChg chg="mod">
          <ac:chgData name="Gabriel Leitão" userId="4cc93afe0794efcc" providerId="LiveId" clId="{02BFF65A-E82D-4F5C-AA69-B5783E5377FE}" dt="2023-01-22T06:18:19.351" v="700" actId="20577"/>
          <ac:spMkLst>
            <pc:docMk/>
            <pc:sldMk cId="1326169755" sldId="305"/>
            <ac:spMk id="387" creationId="{00000000-0000-0000-0000-000000000000}"/>
          </ac:spMkLst>
        </pc:spChg>
        <pc:spChg chg="mod">
          <ac:chgData name="Gabriel Leitão" userId="4cc93afe0794efcc" providerId="LiveId" clId="{02BFF65A-E82D-4F5C-AA69-B5783E5377FE}" dt="2023-01-22T06:17:58.383" v="683" actId="1076"/>
          <ac:spMkLst>
            <pc:docMk/>
            <pc:sldMk cId="1326169755" sldId="305"/>
            <ac:spMk id="388" creationId="{00000000-0000-0000-0000-000000000000}"/>
          </ac:spMkLst>
        </pc:spChg>
        <pc:picChg chg="add mod">
          <ac:chgData name="Gabriel Leitão" userId="4cc93afe0794efcc" providerId="LiveId" clId="{02BFF65A-E82D-4F5C-AA69-B5783E5377FE}" dt="2023-01-22T06:18:06.836" v="691" actId="1037"/>
          <ac:picMkLst>
            <pc:docMk/>
            <pc:sldMk cId="1326169755" sldId="305"/>
            <ac:picMk id="3" creationId="{94709647-74AC-1F13-4A08-16A8D4DC9419}"/>
          </ac:picMkLst>
        </pc:picChg>
        <pc:picChg chg="del">
          <ac:chgData name="Gabriel Leitão" userId="4cc93afe0794efcc" providerId="LiveId" clId="{02BFF65A-E82D-4F5C-AA69-B5783E5377FE}" dt="2023-01-22T06:15:51.910" v="663" actId="478"/>
          <ac:picMkLst>
            <pc:docMk/>
            <pc:sldMk cId="1326169755" sldId="305"/>
            <ac:picMk id="4" creationId="{2069E689-C01B-E3E6-3CDD-0B82AFD1A76E}"/>
          </ac:picMkLst>
        </pc:picChg>
        <pc:picChg chg="del">
          <ac:chgData name="Gabriel Leitão" userId="4cc93afe0794efcc" providerId="LiveId" clId="{02BFF65A-E82D-4F5C-AA69-B5783E5377FE}" dt="2023-01-22T06:16:16.185" v="669" actId="478"/>
          <ac:picMkLst>
            <pc:docMk/>
            <pc:sldMk cId="1326169755" sldId="305"/>
            <ac:picMk id="6" creationId="{49AAD0FB-D9A3-13AC-83CB-05AC51711B18}"/>
          </ac:picMkLst>
        </pc:picChg>
        <pc:picChg chg="add mod modCrop">
          <ac:chgData name="Gabriel Leitão" userId="4cc93afe0794efcc" providerId="LiveId" clId="{02BFF65A-E82D-4F5C-AA69-B5783E5377FE}" dt="2023-01-22T06:17:54.120" v="682" actId="1076"/>
          <ac:picMkLst>
            <pc:docMk/>
            <pc:sldMk cId="1326169755" sldId="305"/>
            <ac:picMk id="7" creationId="{162AB44D-6008-3D21-E75C-73F7C832AB54}"/>
          </ac:picMkLst>
        </pc:picChg>
        <pc:picChg chg="del">
          <ac:chgData name="Gabriel Leitão" userId="4cc93afe0794efcc" providerId="LiveId" clId="{02BFF65A-E82D-4F5C-AA69-B5783E5377FE}" dt="2023-01-22T06:16:17.491" v="670" actId="478"/>
          <ac:picMkLst>
            <pc:docMk/>
            <pc:sldMk cId="1326169755" sldId="305"/>
            <ac:picMk id="8" creationId="{1961E768-4489-DB5D-3FB5-5850D9468CCD}"/>
          </ac:picMkLst>
        </pc:picChg>
        <pc:picChg chg="del">
          <ac:chgData name="Gabriel Leitão" userId="4cc93afe0794efcc" providerId="LiveId" clId="{02BFF65A-E82D-4F5C-AA69-B5783E5377FE}" dt="2023-01-22T06:16:31.771" v="675" actId="478"/>
          <ac:picMkLst>
            <pc:docMk/>
            <pc:sldMk cId="1326169755" sldId="305"/>
            <ac:picMk id="11" creationId="{F3F19DF3-708C-0240-A667-4FF20FEC2B6A}"/>
          </ac:picMkLst>
        </pc:picChg>
        <pc:picChg chg="add mod modCrop">
          <ac:chgData name="Gabriel Leitão" userId="4cc93afe0794efcc" providerId="LiveId" clId="{02BFF65A-E82D-4F5C-AA69-B5783E5377FE}" dt="2023-01-22T06:18:04.051" v="685" actId="14100"/>
          <ac:picMkLst>
            <pc:docMk/>
            <pc:sldMk cId="1326169755" sldId="305"/>
            <ac:picMk id="15" creationId="{D703CF81-BE59-06E2-E889-E8EA38915C83}"/>
          </ac:picMkLst>
        </pc:picChg>
      </pc:sldChg>
      <pc:sldChg chg="addSp delSp modSp add mod ord modShow">
        <pc:chgData name="Gabriel Leitão" userId="4cc93afe0794efcc" providerId="LiveId" clId="{02BFF65A-E82D-4F5C-AA69-B5783E5377FE}" dt="2023-01-22T19:10:17.921" v="863" actId="14826"/>
        <pc:sldMkLst>
          <pc:docMk/>
          <pc:sldMk cId="932504779" sldId="306"/>
        </pc:sldMkLst>
        <pc:spChg chg="mod">
          <ac:chgData name="Gabriel Leitão" userId="4cc93afe0794efcc" providerId="LiveId" clId="{02BFF65A-E82D-4F5C-AA69-B5783E5377FE}" dt="2023-01-22T18:47:09.648" v="760" actId="1076"/>
          <ac:spMkLst>
            <pc:docMk/>
            <pc:sldMk cId="932504779" sldId="306"/>
            <ac:spMk id="413" creationId="{00000000-0000-0000-0000-000000000000}"/>
          </ac:spMkLst>
        </pc:spChg>
        <pc:picChg chg="add mod">
          <ac:chgData name="Gabriel Leitão" userId="4cc93afe0794efcc" providerId="LiveId" clId="{02BFF65A-E82D-4F5C-AA69-B5783E5377FE}" dt="2023-01-22T19:10:17.921" v="863" actId="14826"/>
          <ac:picMkLst>
            <pc:docMk/>
            <pc:sldMk cId="932504779" sldId="306"/>
            <ac:picMk id="3" creationId="{F32CACDB-7B6C-91D2-234B-D44BD08B9F4D}"/>
          </ac:picMkLst>
        </pc:picChg>
        <pc:picChg chg="del">
          <ac:chgData name="Gabriel Leitão" userId="4cc93afe0794efcc" providerId="LiveId" clId="{02BFF65A-E82D-4F5C-AA69-B5783E5377FE}" dt="2023-01-22T18:47:53.901" v="765" actId="478"/>
          <ac:picMkLst>
            <pc:docMk/>
            <pc:sldMk cId="932504779" sldId="306"/>
            <ac:picMk id="420" creationId="{00000000-0000-0000-0000-000000000000}"/>
          </ac:picMkLst>
        </pc:picChg>
      </pc:sldChg>
      <pc:sldChg chg="modSp add mod">
        <pc:chgData name="Gabriel Leitão" userId="4cc93afe0794efcc" providerId="LiveId" clId="{02BFF65A-E82D-4F5C-AA69-B5783E5377FE}" dt="2023-01-22T19:11:26.090" v="877" actId="20577"/>
        <pc:sldMkLst>
          <pc:docMk/>
          <pc:sldMk cId="4104424129" sldId="307"/>
        </pc:sldMkLst>
        <pc:spChg chg="mod">
          <ac:chgData name="Gabriel Leitão" userId="4cc93afe0794efcc" providerId="LiveId" clId="{02BFF65A-E82D-4F5C-AA69-B5783E5377FE}" dt="2023-01-22T19:11:26.090" v="877" actId="20577"/>
          <ac:spMkLst>
            <pc:docMk/>
            <pc:sldMk cId="4104424129" sldId="307"/>
            <ac:spMk id="413" creationId="{00000000-0000-0000-0000-000000000000}"/>
          </ac:spMkLst>
        </pc:spChg>
        <pc:picChg chg="mod">
          <ac:chgData name="Gabriel Leitão" userId="4cc93afe0794efcc" providerId="LiveId" clId="{02BFF65A-E82D-4F5C-AA69-B5783E5377FE}" dt="2023-01-22T19:11:19.662" v="868" actId="14100"/>
          <ac:picMkLst>
            <pc:docMk/>
            <pc:sldMk cId="4104424129" sldId="307"/>
            <ac:picMk id="3" creationId="{F32CACDB-7B6C-91D2-234B-D44BD08B9F4D}"/>
          </ac:picMkLst>
        </pc:picChg>
      </pc:sldChg>
      <pc:sldChg chg="addSp modSp add mod ord">
        <pc:chgData name="Gabriel Leitão" userId="4cc93afe0794efcc" providerId="LiveId" clId="{02BFF65A-E82D-4F5C-AA69-B5783E5377FE}" dt="2023-01-24T03:03:57.343" v="6003"/>
        <pc:sldMkLst>
          <pc:docMk/>
          <pc:sldMk cId="476187614" sldId="308"/>
        </pc:sldMkLst>
        <pc:spChg chg="mod">
          <ac:chgData name="Gabriel Leitão" userId="4cc93afe0794efcc" providerId="LiveId" clId="{02BFF65A-E82D-4F5C-AA69-B5783E5377FE}" dt="2023-01-22T19:14:11.945" v="903" actId="20577"/>
          <ac:spMkLst>
            <pc:docMk/>
            <pc:sldMk cId="476187614" sldId="308"/>
            <ac:spMk id="413" creationId="{00000000-0000-0000-0000-000000000000}"/>
          </ac:spMkLst>
        </pc:spChg>
        <pc:picChg chg="mod">
          <ac:chgData name="Gabriel Leitão" userId="4cc93afe0794efcc" providerId="LiveId" clId="{02BFF65A-E82D-4F5C-AA69-B5783E5377FE}" dt="2023-01-22T19:14:07.565" v="890" actId="14100"/>
          <ac:picMkLst>
            <pc:docMk/>
            <pc:sldMk cId="476187614" sldId="308"/>
            <ac:picMk id="3" creationId="{F32CACDB-7B6C-91D2-234B-D44BD08B9F4D}"/>
          </ac:picMkLst>
        </pc:picChg>
        <pc:picChg chg="add mod">
          <ac:chgData name="Gabriel Leitão" userId="4cc93afe0794efcc" providerId="LiveId" clId="{02BFF65A-E82D-4F5C-AA69-B5783E5377FE}" dt="2023-01-22T19:13:56.225" v="886" actId="1076"/>
          <ac:picMkLst>
            <pc:docMk/>
            <pc:sldMk cId="476187614" sldId="308"/>
            <ac:picMk id="10" creationId="{85503645-6796-DC28-4D9F-21567D583959}"/>
          </ac:picMkLst>
        </pc:picChg>
      </pc:sldChg>
      <pc:sldChg chg="delSp modSp add mod ord">
        <pc:chgData name="Gabriel Leitão" userId="4cc93afe0794efcc" providerId="LiveId" clId="{02BFF65A-E82D-4F5C-AA69-B5783E5377FE}" dt="2023-01-24T03:03:52.298" v="6001"/>
        <pc:sldMkLst>
          <pc:docMk/>
          <pc:sldMk cId="4195039129" sldId="309"/>
        </pc:sldMkLst>
        <pc:spChg chg="mod">
          <ac:chgData name="Gabriel Leitão" userId="4cc93afe0794efcc" providerId="LiveId" clId="{02BFF65A-E82D-4F5C-AA69-B5783E5377FE}" dt="2023-01-22T19:15:23.007" v="927" actId="20577"/>
          <ac:spMkLst>
            <pc:docMk/>
            <pc:sldMk cId="4195039129" sldId="309"/>
            <ac:spMk id="413" creationId="{00000000-0000-0000-0000-000000000000}"/>
          </ac:spMkLst>
        </pc:spChg>
        <pc:picChg chg="mod">
          <ac:chgData name="Gabriel Leitão" userId="4cc93afe0794efcc" providerId="LiveId" clId="{02BFF65A-E82D-4F5C-AA69-B5783E5377FE}" dt="2023-01-22T19:15:17.860" v="914" actId="1076"/>
          <ac:picMkLst>
            <pc:docMk/>
            <pc:sldMk cId="4195039129" sldId="309"/>
            <ac:picMk id="3" creationId="{F32CACDB-7B6C-91D2-234B-D44BD08B9F4D}"/>
          </ac:picMkLst>
        </pc:picChg>
        <pc:picChg chg="del mod">
          <ac:chgData name="Gabriel Leitão" userId="4cc93afe0794efcc" providerId="LiveId" clId="{02BFF65A-E82D-4F5C-AA69-B5783E5377FE}" dt="2023-01-22T19:15:00.499" v="910" actId="478"/>
          <ac:picMkLst>
            <pc:docMk/>
            <pc:sldMk cId="4195039129" sldId="309"/>
            <ac:picMk id="10" creationId="{85503645-6796-DC28-4D9F-21567D583959}"/>
          </ac:picMkLst>
        </pc:picChg>
      </pc:sldChg>
      <pc:sldChg chg="addSp modSp add mod">
        <pc:chgData name="Gabriel Leitão" userId="4cc93afe0794efcc" providerId="LiveId" clId="{02BFF65A-E82D-4F5C-AA69-B5783E5377FE}" dt="2023-01-22T19:17:06.506" v="973" actId="14100"/>
        <pc:sldMkLst>
          <pc:docMk/>
          <pc:sldMk cId="2398771424" sldId="310"/>
        </pc:sldMkLst>
        <pc:spChg chg="mod">
          <ac:chgData name="Gabriel Leitão" userId="4cc93afe0794efcc" providerId="LiveId" clId="{02BFF65A-E82D-4F5C-AA69-B5783E5377FE}" dt="2023-01-22T19:15:50.427" v="956" actId="20577"/>
          <ac:spMkLst>
            <pc:docMk/>
            <pc:sldMk cId="2398771424" sldId="310"/>
            <ac:spMk id="413" creationId="{00000000-0000-0000-0000-000000000000}"/>
          </ac:spMkLst>
        </pc:spChg>
        <pc:picChg chg="mod">
          <ac:chgData name="Gabriel Leitão" userId="4cc93afe0794efcc" providerId="LiveId" clId="{02BFF65A-E82D-4F5C-AA69-B5783E5377FE}" dt="2023-01-22T19:17:06.506" v="973" actId="14100"/>
          <ac:picMkLst>
            <pc:docMk/>
            <pc:sldMk cId="2398771424" sldId="310"/>
            <ac:picMk id="3" creationId="{F32CACDB-7B6C-91D2-234B-D44BD08B9F4D}"/>
          </ac:picMkLst>
        </pc:picChg>
        <pc:picChg chg="mod">
          <ac:chgData name="Gabriel Leitão" userId="4cc93afe0794efcc" providerId="LiveId" clId="{02BFF65A-E82D-4F5C-AA69-B5783E5377FE}" dt="2023-01-22T19:17:02.108" v="972" actId="14100"/>
          <ac:picMkLst>
            <pc:docMk/>
            <pc:sldMk cId="2398771424" sldId="310"/>
            <ac:picMk id="10" creationId="{85503645-6796-DC28-4D9F-21567D583959}"/>
          </ac:picMkLst>
        </pc:picChg>
        <pc:cxnChg chg="add mod">
          <ac:chgData name="Gabriel Leitão" userId="4cc93afe0794efcc" providerId="LiveId" clId="{02BFF65A-E82D-4F5C-AA69-B5783E5377FE}" dt="2023-01-22T19:16:43.575" v="971" actId="14100"/>
          <ac:cxnSpMkLst>
            <pc:docMk/>
            <pc:sldMk cId="2398771424" sldId="310"/>
            <ac:cxnSpMk id="4" creationId="{094A207F-5AEF-57F7-0E64-4A59B40337C7}"/>
          </ac:cxnSpMkLst>
        </pc:cxnChg>
      </pc:sldChg>
      <pc:sldChg chg="delSp modSp add mod">
        <pc:chgData name="Gabriel Leitão" userId="4cc93afe0794efcc" providerId="LiveId" clId="{02BFF65A-E82D-4F5C-AA69-B5783E5377FE}" dt="2023-01-24T02:44:54.270" v="5913" actId="14100"/>
        <pc:sldMkLst>
          <pc:docMk/>
          <pc:sldMk cId="1200830748" sldId="311"/>
        </pc:sldMkLst>
        <pc:spChg chg="mod">
          <ac:chgData name="Gabriel Leitão" userId="4cc93afe0794efcc" providerId="LiveId" clId="{02BFF65A-E82D-4F5C-AA69-B5783E5377FE}" dt="2023-01-24T02:44:54.270" v="5913" actId="14100"/>
          <ac:spMkLst>
            <pc:docMk/>
            <pc:sldMk cId="1200830748" sldId="311"/>
            <ac:spMk id="351" creationId="{00000000-0000-0000-0000-000000000000}"/>
          </ac:spMkLst>
        </pc:spChg>
        <pc:spChg chg="mod">
          <ac:chgData name="Gabriel Leitão" userId="4cc93afe0794efcc" providerId="LiveId" clId="{02BFF65A-E82D-4F5C-AA69-B5783E5377FE}" dt="2023-01-22T19:29:44.560" v="1037" actId="1076"/>
          <ac:spMkLst>
            <pc:docMk/>
            <pc:sldMk cId="1200830748" sldId="311"/>
            <ac:spMk id="352" creationId="{00000000-0000-0000-0000-000000000000}"/>
          </ac:spMkLst>
        </pc:spChg>
        <pc:spChg chg="mod">
          <ac:chgData name="Gabriel Leitão" userId="4cc93afe0794efcc" providerId="LiveId" clId="{02BFF65A-E82D-4F5C-AA69-B5783E5377FE}" dt="2023-01-22T19:28:38.727" v="998" actId="207"/>
          <ac:spMkLst>
            <pc:docMk/>
            <pc:sldMk cId="1200830748" sldId="311"/>
            <ac:spMk id="358" creationId="{00000000-0000-0000-0000-000000000000}"/>
          </ac:spMkLst>
        </pc:spChg>
        <pc:picChg chg="mod modCrop">
          <ac:chgData name="Gabriel Leitão" userId="4cc93afe0794efcc" providerId="LiveId" clId="{02BFF65A-E82D-4F5C-AA69-B5783E5377FE}" dt="2023-01-22T19:29:50.052" v="1038" actId="1076"/>
          <ac:picMkLst>
            <pc:docMk/>
            <pc:sldMk cId="1200830748" sldId="311"/>
            <ac:picMk id="3" creationId="{4685629A-8A38-BDB3-EB39-BAA2F2573624}"/>
          </ac:picMkLst>
        </pc:picChg>
        <pc:picChg chg="del">
          <ac:chgData name="Gabriel Leitão" userId="4cc93afe0794efcc" providerId="LiveId" clId="{02BFF65A-E82D-4F5C-AA69-B5783E5377FE}" dt="2023-01-22T19:28:10.705" v="990" actId="478"/>
          <ac:picMkLst>
            <pc:docMk/>
            <pc:sldMk cId="1200830748" sldId="311"/>
            <ac:picMk id="354" creationId="{00000000-0000-0000-0000-000000000000}"/>
          </ac:picMkLst>
        </pc:picChg>
      </pc:sldChg>
      <pc:sldChg chg="modSp add mod">
        <pc:chgData name="Gabriel Leitão" userId="4cc93afe0794efcc" providerId="LiveId" clId="{02BFF65A-E82D-4F5C-AA69-B5783E5377FE}" dt="2023-01-24T03:05:05.653" v="6009" actId="1037"/>
        <pc:sldMkLst>
          <pc:docMk/>
          <pc:sldMk cId="2720115021" sldId="312"/>
        </pc:sldMkLst>
        <pc:spChg chg="mod">
          <ac:chgData name="Gabriel Leitão" userId="4cc93afe0794efcc" providerId="LiveId" clId="{02BFF65A-E82D-4F5C-AA69-B5783E5377FE}" dt="2023-01-24T03:05:05.653" v="6009" actId="1037"/>
          <ac:spMkLst>
            <pc:docMk/>
            <pc:sldMk cId="2720115021" sldId="312"/>
            <ac:spMk id="338" creationId="{00000000-0000-0000-0000-000000000000}"/>
          </ac:spMkLst>
        </pc:spChg>
        <pc:picChg chg="mod">
          <ac:chgData name="Gabriel Leitão" userId="4cc93afe0794efcc" providerId="LiveId" clId="{02BFF65A-E82D-4F5C-AA69-B5783E5377FE}" dt="2023-01-22T19:35:43.947" v="1087" actId="1076"/>
          <ac:picMkLst>
            <pc:docMk/>
            <pc:sldMk cId="2720115021" sldId="312"/>
            <ac:picMk id="345" creationId="{00000000-0000-0000-0000-000000000000}"/>
          </ac:picMkLst>
        </pc:picChg>
        <pc:picChg chg="mod">
          <ac:chgData name="Gabriel Leitão" userId="4cc93afe0794efcc" providerId="LiveId" clId="{02BFF65A-E82D-4F5C-AA69-B5783E5377FE}" dt="2023-01-22T19:35:29.609" v="1080" actId="14100"/>
          <ac:picMkLst>
            <pc:docMk/>
            <pc:sldMk cId="2720115021" sldId="312"/>
            <ac:picMk id="346" creationId="{00000000-0000-0000-0000-000000000000}"/>
          </ac:picMkLst>
        </pc:picChg>
        <pc:cxnChg chg="mod">
          <ac:chgData name="Gabriel Leitão" userId="4cc93afe0794efcc" providerId="LiveId" clId="{02BFF65A-E82D-4F5C-AA69-B5783E5377FE}" dt="2023-01-22T19:35:33.337" v="1081" actId="1076"/>
          <ac:cxnSpMkLst>
            <pc:docMk/>
            <pc:sldMk cId="2720115021" sldId="312"/>
            <ac:cxnSpMk id="11" creationId="{9980B908-BC1D-2FCE-516F-096F1639AA9F}"/>
          </ac:cxnSpMkLst>
        </pc:cxnChg>
      </pc:sldChg>
      <pc:sldChg chg="addSp delSp modSp add mod setBg modShow">
        <pc:chgData name="Gabriel Leitão" userId="4cc93afe0794efcc" providerId="LiveId" clId="{02BFF65A-E82D-4F5C-AA69-B5783E5377FE}" dt="2023-01-24T03:09:06.608" v="6025" actId="729"/>
        <pc:sldMkLst>
          <pc:docMk/>
          <pc:sldMk cId="2130400881" sldId="313"/>
        </pc:sldMkLst>
        <pc:spChg chg="del">
          <ac:chgData name="Gabriel Leitão" userId="4cc93afe0794efcc" providerId="LiveId" clId="{02BFF65A-E82D-4F5C-AA69-B5783E5377FE}" dt="2023-01-22T19:38:15.682" v="1097" actId="478"/>
          <ac:spMkLst>
            <pc:docMk/>
            <pc:sldMk cId="2130400881" sldId="313"/>
            <ac:spMk id="15" creationId="{FF5C8F76-E54A-FF08-159B-560DF58E967D}"/>
          </ac:spMkLst>
        </pc:spChg>
        <pc:spChg chg="mod">
          <ac:chgData name="Gabriel Leitão" userId="4cc93afe0794efcc" providerId="LiveId" clId="{02BFF65A-E82D-4F5C-AA69-B5783E5377FE}" dt="2023-01-24T03:06:05.948" v="6022" actId="20577"/>
          <ac:spMkLst>
            <pc:docMk/>
            <pc:sldMk cId="2130400881" sldId="313"/>
            <ac:spMk id="364" creationId="{00000000-0000-0000-0000-000000000000}"/>
          </ac:spMkLst>
        </pc:spChg>
        <pc:picChg chg="add mod">
          <ac:chgData name="Gabriel Leitão" userId="4cc93afe0794efcc" providerId="LiveId" clId="{02BFF65A-E82D-4F5C-AA69-B5783E5377FE}" dt="2023-01-22T19:57:31.507" v="1428" actId="1038"/>
          <ac:picMkLst>
            <pc:docMk/>
            <pc:sldMk cId="2130400881" sldId="313"/>
            <ac:picMk id="3" creationId="{53754AE6-265F-A5F5-8EF1-0FC4767E0F15}"/>
          </ac:picMkLst>
        </pc:picChg>
        <pc:picChg chg="del">
          <ac:chgData name="Gabriel Leitão" userId="4cc93afe0794efcc" providerId="LiveId" clId="{02BFF65A-E82D-4F5C-AA69-B5783E5377FE}" dt="2023-01-22T19:37:52.283" v="1091" actId="478"/>
          <ac:picMkLst>
            <pc:docMk/>
            <pc:sldMk cId="2130400881" sldId="313"/>
            <ac:picMk id="5" creationId="{BF336C2E-5A98-F6B4-2D63-4E814EE758B3}"/>
          </ac:picMkLst>
        </pc:picChg>
        <pc:picChg chg="add del mod modCrop">
          <ac:chgData name="Gabriel Leitão" userId="4cc93afe0794efcc" providerId="LiveId" clId="{02BFF65A-E82D-4F5C-AA69-B5783E5377FE}" dt="2023-01-22T19:57:10.492" v="1412" actId="478"/>
          <ac:picMkLst>
            <pc:docMk/>
            <pc:sldMk cId="2130400881" sldId="313"/>
            <ac:picMk id="6" creationId="{835F26B5-0B48-5539-BBC6-AF9CFAFA1F46}"/>
          </ac:picMkLst>
        </pc:picChg>
        <pc:picChg chg="add del mod">
          <ac:chgData name="Gabriel Leitão" userId="4cc93afe0794efcc" providerId="LiveId" clId="{02BFF65A-E82D-4F5C-AA69-B5783E5377FE}" dt="2023-01-22T19:44:34.967" v="1202" actId="478"/>
          <ac:picMkLst>
            <pc:docMk/>
            <pc:sldMk cId="2130400881" sldId="313"/>
            <ac:picMk id="8" creationId="{192A6FE7-84BA-2A48-242A-AA67C2D0B961}"/>
          </ac:picMkLst>
        </pc:picChg>
        <pc:picChg chg="add del">
          <ac:chgData name="Gabriel Leitão" userId="4cc93afe0794efcc" providerId="LiveId" clId="{02BFF65A-E82D-4F5C-AA69-B5783E5377FE}" dt="2023-01-22T19:44:34.137" v="1201" actId="478"/>
          <ac:picMkLst>
            <pc:docMk/>
            <pc:sldMk cId="2130400881" sldId="313"/>
            <ac:picMk id="10" creationId="{A2F7663B-EF8C-0C48-011F-8F09CA8409A0}"/>
          </ac:picMkLst>
        </pc:picChg>
        <pc:picChg chg="add mod">
          <ac:chgData name="Gabriel Leitão" userId="4cc93afe0794efcc" providerId="LiveId" clId="{02BFF65A-E82D-4F5C-AA69-B5783E5377FE}" dt="2023-01-22T19:57:24.016" v="1418" actId="14100"/>
          <ac:picMkLst>
            <pc:docMk/>
            <pc:sldMk cId="2130400881" sldId="313"/>
            <ac:picMk id="12" creationId="{D8B91B27-8D62-DB99-E89A-36C1E2A4A860}"/>
          </ac:picMkLst>
        </pc:picChg>
        <pc:picChg chg="add del mod modCrop">
          <ac:chgData name="Gabriel Leitão" userId="4cc93afe0794efcc" providerId="LiveId" clId="{02BFF65A-E82D-4F5C-AA69-B5783E5377FE}" dt="2023-01-22T19:43:47.256" v="1193" actId="478"/>
          <ac:picMkLst>
            <pc:docMk/>
            <pc:sldMk cId="2130400881" sldId="313"/>
            <ac:picMk id="14" creationId="{AF2FC25E-3F9F-2F21-80EC-026D5A20EAF1}"/>
          </ac:picMkLst>
        </pc:picChg>
        <pc:cxnChg chg="add mod">
          <ac:chgData name="Gabriel Leitão" userId="4cc93afe0794efcc" providerId="LiveId" clId="{02BFF65A-E82D-4F5C-AA69-B5783E5377FE}" dt="2023-01-22T19:57:44.214" v="1430" actId="1076"/>
          <ac:cxnSpMkLst>
            <pc:docMk/>
            <pc:sldMk cId="2130400881" sldId="313"/>
            <ac:cxnSpMk id="21" creationId="{96459008-E008-CC13-C340-E36A9809CC73}"/>
          </ac:cxnSpMkLst>
        </pc:cxnChg>
      </pc:sldChg>
      <pc:sldChg chg="addSp delSp modSp add mod modShow">
        <pc:chgData name="Gabriel Leitão" userId="4cc93afe0794efcc" providerId="LiveId" clId="{02BFF65A-E82D-4F5C-AA69-B5783E5377FE}" dt="2023-01-24T03:09:06.608" v="6025" actId="729"/>
        <pc:sldMkLst>
          <pc:docMk/>
          <pc:sldMk cId="2919471266" sldId="314"/>
        </pc:sldMkLst>
        <pc:spChg chg="mod">
          <ac:chgData name="Gabriel Leitão" userId="4cc93afe0794efcc" providerId="LiveId" clId="{02BFF65A-E82D-4F5C-AA69-B5783E5377FE}" dt="2023-01-24T03:06:21.958" v="6023"/>
          <ac:spMkLst>
            <pc:docMk/>
            <pc:sldMk cId="2919471266" sldId="314"/>
            <ac:spMk id="364" creationId="{00000000-0000-0000-0000-000000000000}"/>
          </ac:spMkLst>
        </pc:spChg>
        <pc:grpChg chg="add del mod">
          <ac:chgData name="Gabriel Leitão" userId="4cc93afe0794efcc" providerId="LiveId" clId="{02BFF65A-E82D-4F5C-AA69-B5783E5377FE}" dt="2023-01-22T19:58:29.352" v="1433" actId="478"/>
          <ac:grpSpMkLst>
            <pc:docMk/>
            <pc:sldMk cId="2919471266" sldId="314"/>
            <ac:grpSpMk id="2" creationId="{5C7F13D5-A984-93E0-D17D-E3FCEC11F5C9}"/>
          </ac:grpSpMkLst>
        </pc:grpChg>
        <pc:picChg chg="del">
          <ac:chgData name="Gabriel Leitão" userId="4cc93afe0794efcc" providerId="LiveId" clId="{02BFF65A-E82D-4F5C-AA69-B5783E5377FE}" dt="2023-01-22T19:44:46.030" v="1205" actId="478"/>
          <ac:picMkLst>
            <pc:docMk/>
            <pc:sldMk cId="2919471266" sldId="314"/>
            <ac:picMk id="3" creationId="{53754AE6-265F-A5F5-8EF1-0FC4767E0F15}"/>
          </ac:picMkLst>
        </pc:picChg>
        <pc:picChg chg="add mod modCrop">
          <ac:chgData name="Gabriel Leitão" userId="4cc93afe0794efcc" providerId="LiveId" clId="{02BFF65A-E82D-4F5C-AA69-B5783E5377FE}" dt="2023-01-22T19:59:24.788" v="1469" actId="1035"/>
          <ac:picMkLst>
            <pc:docMk/>
            <pc:sldMk cId="2919471266" sldId="314"/>
            <ac:picMk id="5" creationId="{F56C0118-B0AC-C0A8-EEF7-5EF116E87797}"/>
          </ac:picMkLst>
        </pc:picChg>
        <pc:picChg chg="del mod">
          <ac:chgData name="Gabriel Leitão" userId="4cc93afe0794efcc" providerId="LiveId" clId="{02BFF65A-E82D-4F5C-AA69-B5783E5377FE}" dt="2023-01-22T19:45:02.479" v="1212" actId="478"/>
          <ac:picMkLst>
            <pc:docMk/>
            <pc:sldMk cId="2919471266" sldId="314"/>
            <ac:picMk id="6" creationId="{835F26B5-0B48-5539-BBC6-AF9CFAFA1F46}"/>
          </ac:picMkLst>
        </pc:picChg>
        <pc:picChg chg="del mod modCrop">
          <ac:chgData name="Gabriel Leitão" userId="4cc93afe0794efcc" providerId="LiveId" clId="{02BFF65A-E82D-4F5C-AA69-B5783E5377FE}" dt="2023-01-22T19:58:28.577" v="1432" actId="478"/>
          <ac:picMkLst>
            <pc:docMk/>
            <pc:sldMk cId="2919471266" sldId="314"/>
            <ac:picMk id="8" creationId="{192A6FE7-84BA-2A48-242A-AA67C2D0B961}"/>
          </ac:picMkLst>
        </pc:picChg>
        <pc:picChg chg="mod">
          <ac:chgData name="Gabriel Leitão" userId="4cc93afe0794efcc" providerId="LiveId" clId="{02BFF65A-E82D-4F5C-AA69-B5783E5377FE}" dt="2023-01-22T19:46:10.574" v="1237" actId="164"/>
          <ac:picMkLst>
            <pc:docMk/>
            <pc:sldMk cId="2919471266" sldId="314"/>
            <ac:picMk id="10" creationId="{A2F7663B-EF8C-0C48-011F-8F09CA8409A0}"/>
          </ac:picMkLst>
        </pc:picChg>
        <pc:picChg chg="add mod modCrop">
          <ac:chgData name="Gabriel Leitão" userId="4cc93afe0794efcc" providerId="LiveId" clId="{02BFF65A-E82D-4F5C-AA69-B5783E5377FE}" dt="2023-01-22T19:46:10.574" v="1237" actId="164"/>
          <ac:picMkLst>
            <pc:docMk/>
            <pc:sldMk cId="2919471266" sldId="314"/>
            <ac:picMk id="12" creationId="{2287F6D8-4BAF-24BD-0111-0C76575C53F7}"/>
          </ac:picMkLst>
        </pc:picChg>
        <pc:picChg chg="add mod modCrop">
          <ac:chgData name="Gabriel Leitão" userId="4cc93afe0794efcc" providerId="LiveId" clId="{02BFF65A-E82D-4F5C-AA69-B5783E5377FE}" dt="2023-01-22T19:59:24.788" v="1469" actId="1035"/>
          <ac:picMkLst>
            <pc:docMk/>
            <pc:sldMk cId="2919471266" sldId="314"/>
            <ac:picMk id="16" creationId="{1C871E6E-DE75-A9A9-B093-D30C1D7FAD96}"/>
          </ac:picMkLst>
        </pc:picChg>
      </pc:sldChg>
      <pc:sldChg chg="addSp delSp modSp add mod modShow">
        <pc:chgData name="Gabriel Leitão" userId="4cc93afe0794efcc" providerId="LiveId" clId="{02BFF65A-E82D-4F5C-AA69-B5783E5377FE}" dt="2023-01-24T03:09:06.608" v="6025" actId="729"/>
        <pc:sldMkLst>
          <pc:docMk/>
          <pc:sldMk cId="2849120314" sldId="315"/>
        </pc:sldMkLst>
        <pc:spChg chg="mod">
          <ac:chgData name="Gabriel Leitão" userId="4cc93afe0794efcc" providerId="LiveId" clId="{02BFF65A-E82D-4F5C-AA69-B5783E5377FE}" dt="2023-01-24T03:06:27.759" v="6024"/>
          <ac:spMkLst>
            <pc:docMk/>
            <pc:sldMk cId="2849120314" sldId="315"/>
            <ac:spMk id="364" creationId="{00000000-0000-0000-0000-000000000000}"/>
          </ac:spMkLst>
        </pc:spChg>
        <pc:grpChg chg="del">
          <ac:chgData name="Gabriel Leitão" userId="4cc93afe0794efcc" providerId="LiveId" clId="{02BFF65A-E82D-4F5C-AA69-B5783E5377FE}" dt="2023-01-22T19:47:20.623" v="1247" actId="478"/>
          <ac:grpSpMkLst>
            <pc:docMk/>
            <pc:sldMk cId="2849120314" sldId="315"/>
            <ac:grpSpMk id="2" creationId="{5C7F13D5-A984-93E0-D17D-E3FCEC11F5C9}"/>
          </ac:grpSpMkLst>
        </pc:grpChg>
        <pc:picChg chg="add mod">
          <ac:chgData name="Gabriel Leitão" userId="4cc93afe0794efcc" providerId="LiveId" clId="{02BFF65A-E82D-4F5C-AA69-B5783E5377FE}" dt="2023-01-22T19:49:25.105" v="1335" actId="1076"/>
          <ac:picMkLst>
            <pc:docMk/>
            <pc:sldMk cId="2849120314" sldId="315"/>
            <ac:picMk id="4" creationId="{798621AB-13D2-9FC6-1929-5E0436F6A76C}"/>
          </ac:picMkLst>
        </pc:picChg>
        <pc:picChg chg="del">
          <ac:chgData name="Gabriel Leitão" userId="4cc93afe0794efcc" providerId="LiveId" clId="{02BFF65A-E82D-4F5C-AA69-B5783E5377FE}" dt="2023-01-22T19:47:20.623" v="1247" actId="478"/>
          <ac:picMkLst>
            <pc:docMk/>
            <pc:sldMk cId="2849120314" sldId="315"/>
            <ac:picMk id="8" creationId="{192A6FE7-84BA-2A48-242A-AA67C2D0B961}"/>
          </ac:picMkLst>
        </pc:picChg>
      </pc:sldChg>
      <pc:sldChg chg="addSp delSp modSp add mod setBg">
        <pc:chgData name="Gabriel Leitão" userId="4cc93afe0794efcc" providerId="LiveId" clId="{02BFF65A-E82D-4F5C-AA69-B5783E5377FE}" dt="2023-01-23T19:05:16.064" v="4437" actId="14100"/>
        <pc:sldMkLst>
          <pc:docMk/>
          <pc:sldMk cId="626459024" sldId="316"/>
        </pc:sldMkLst>
        <pc:spChg chg="mod">
          <ac:chgData name="Gabriel Leitão" userId="4cc93afe0794efcc" providerId="LiveId" clId="{02BFF65A-E82D-4F5C-AA69-B5783E5377FE}" dt="2023-01-22T19:50:38.074" v="1360" actId="20577"/>
          <ac:spMkLst>
            <pc:docMk/>
            <pc:sldMk cId="626459024" sldId="316"/>
            <ac:spMk id="338" creationId="{00000000-0000-0000-0000-000000000000}"/>
          </ac:spMkLst>
        </pc:spChg>
        <pc:spChg chg="mod">
          <ac:chgData name="Gabriel Leitão" userId="4cc93afe0794efcc" providerId="LiveId" clId="{02BFF65A-E82D-4F5C-AA69-B5783E5377FE}" dt="2023-01-22T19:50:23.668" v="1337"/>
          <ac:spMkLst>
            <pc:docMk/>
            <pc:sldMk cId="626459024" sldId="316"/>
            <ac:spMk id="339" creationId="{00000000-0000-0000-0000-000000000000}"/>
          </ac:spMkLst>
        </pc:spChg>
        <pc:picChg chg="add del mod">
          <ac:chgData name="Gabriel Leitão" userId="4cc93afe0794efcc" providerId="LiveId" clId="{02BFF65A-E82D-4F5C-AA69-B5783E5377FE}" dt="2023-01-22T19:54:14.134" v="1384" actId="478"/>
          <ac:picMkLst>
            <pc:docMk/>
            <pc:sldMk cId="626459024" sldId="316"/>
            <ac:picMk id="12" creationId="{9C7DD693-878F-4C20-DF53-44F392EC4E31}"/>
          </ac:picMkLst>
        </pc:picChg>
        <pc:picChg chg="mod">
          <ac:chgData name="Gabriel Leitão" userId="4cc93afe0794efcc" providerId="LiveId" clId="{02BFF65A-E82D-4F5C-AA69-B5783E5377FE}" dt="2023-01-23T19:05:16.064" v="4437" actId="14100"/>
          <ac:picMkLst>
            <pc:docMk/>
            <pc:sldMk cId="626459024" sldId="316"/>
            <ac:picMk id="345" creationId="{00000000-0000-0000-0000-000000000000}"/>
          </ac:picMkLst>
        </pc:picChg>
        <pc:picChg chg="mod modCrop">
          <ac:chgData name="Gabriel Leitão" userId="4cc93afe0794efcc" providerId="LiveId" clId="{02BFF65A-E82D-4F5C-AA69-B5783E5377FE}" dt="2023-01-22T19:54:27.749" v="1389" actId="1076"/>
          <ac:picMkLst>
            <pc:docMk/>
            <pc:sldMk cId="626459024" sldId="316"/>
            <ac:picMk id="346" creationId="{00000000-0000-0000-0000-000000000000}"/>
          </ac:picMkLst>
        </pc:picChg>
        <pc:cxnChg chg="mod">
          <ac:chgData name="Gabriel Leitão" userId="4cc93afe0794efcc" providerId="LiveId" clId="{02BFF65A-E82D-4F5C-AA69-B5783E5377FE}" dt="2023-01-22T19:54:38.927" v="1393" actId="1076"/>
          <ac:cxnSpMkLst>
            <pc:docMk/>
            <pc:sldMk cId="626459024" sldId="316"/>
            <ac:cxnSpMk id="11" creationId="{9980B908-BC1D-2FCE-516F-096F1639AA9F}"/>
          </ac:cxnSpMkLst>
        </pc:cxnChg>
      </pc:sldChg>
      <pc:sldChg chg="addSp delSp modSp add mod">
        <pc:chgData name="Gabriel Leitão" userId="4cc93afe0794efcc" providerId="LiveId" clId="{02BFF65A-E82D-4F5C-AA69-B5783E5377FE}" dt="2023-01-22T20:17:36.280" v="1524" actId="1076"/>
        <pc:sldMkLst>
          <pc:docMk/>
          <pc:sldMk cId="3218101363" sldId="317"/>
        </pc:sldMkLst>
        <pc:spChg chg="mod">
          <ac:chgData name="Gabriel Leitão" userId="4cc93afe0794efcc" providerId="LiveId" clId="{02BFF65A-E82D-4F5C-AA69-B5783E5377FE}" dt="2023-01-22T20:01:16.907" v="1480" actId="20577"/>
          <ac:spMkLst>
            <pc:docMk/>
            <pc:sldMk cId="3218101363" sldId="317"/>
            <ac:spMk id="338" creationId="{00000000-0000-0000-0000-000000000000}"/>
          </ac:spMkLst>
        </pc:spChg>
        <pc:picChg chg="add mod">
          <ac:chgData name="Gabriel Leitão" userId="4cc93afe0794efcc" providerId="LiveId" clId="{02BFF65A-E82D-4F5C-AA69-B5783E5377FE}" dt="2023-01-22T20:05:11.889" v="1514" actId="1076"/>
          <ac:picMkLst>
            <pc:docMk/>
            <pc:sldMk cId="3218101363" sldId="317"/>
            <ac:picMk id="3" creationId="{8F005180-E9A6-E878-C209-76D730BD63A2}"/>
          </ac:picMkLst>
        </pc:picChg>
        <pc:picChg chg="add mod modCrop">
          <ac:chgData name="Gabriel Leitão" userId="4cc93afe0794efcc" providerId="LiveId" clId="{02BFF65A-E82D-4F5C-AA69-B5783E5377FE}" dt="2023-01-22T20:17:36.280" v="1524" actId="1076"/>
          <ac:picMkLst>
            <pc:docMk/>
            <pc:sldMk cId="3218101363" sldId="317"/>
            <ac:picMk id="15" creationId="{E810467B-6353-D55E-9284-F0902BCB55F3}"/>
          </ac:picMkLst>
        </pc:picChg>
        <pc:picChg chg="add mod">
          <ac:chgData name="Gabriel Leitão" userId="4cc93afe0794efcc" providerId="LiveId" clId="{02BFF65A-E82D-4F5C-AA69-B5783E5377FE}" dt="2023-01-22T20:03:38.283" v="1494" actId="571"/>
          <ac:picMkLst>
            <pc:docMk/>
            <pc:sldMk cId="3218101363" sldId="317"/>
            <ac:picMk id="16" creationId="{D7D4398B-9DAC-C677-EDE4-F38773D4185D}"/>
          </ac:picMkLst>
        </pc:picChg>
        <pc:picChg chg="del">
          <ac:chgData name="Gabriel Leitão" userId="4cc93afe0794efcc" providerId="LiveId" clId="{02BFF65A-E82D-4F5C-AA69-B5783E5377FE}" dt="2023-01-22T20:02:51.508" v="1483" actId="478"/>
          <ac:picMkLst>
            <pc:docMk/>
            <pc:sldMk cId="3218101363" sldId="317"/>
            <ac:picMk id="345" creationId="{00000000-0000-0000-0000-000000000000}"/>
          </ac:picMkLst>
        </pc:picChg>
        <pc:picChg chg="mod modCrop">
          <ac:chgData name="Gabriel Leitão" userId="4cc93afe0794efcc" providerId="LiveId" clId="{02BFF65A-E82D-4F5C-AA69-B5783E5377FE}" dt="2023-01-22T20:05:57.084" v="1522" actId="1076"/>
          <ac:picMkLst>
            <pc:docMk/>
            <pc:sldMk cId="3218101363" sldId="317"/>
            <ac:picMk id="346" creationId="{00000000-0000-0000-0000-000000000000}"/>
          </ac:picMkLst>
        </pc:picChg>
        <pc:cxnChg chg="mod">
          <ac:chgData name="Gabriel Leitão" userId="4cc93afe0794efcc" providerId="LiveId" clId="{02BFF65A-E82D-4F5C-AA69-B5783E5377FE}" dt="2023-01-22T20:05:15.142" v="1515" actId="1076"/>
          <ac:cxnSpMkLst>
            <pc:docMk/>
            <pc:sldMk cId="3218101363" sldId="317"/>
            <ac:cxnSpMk id="11" creationId="{9980B908-BC1D-2FCE-516F-096F1639AA9F}"/>
          </ac:cxnSpMkLst>
        </pc:cxnChg>
        <pc:cxnChg chg="add mod">
          <ac:chgData name="Gabriel Leitão" userId="4cc93afe0794efcc" providerId="LiveId" clId="{02BFF65A-E82D-4F5C-AA69-B5783E5377FE}" dt="2023-01-22T20:17:34.394" v="1523" actId="1076"/>
          <ac:cxnSpMkLst>
            <pc:docMk/>
            <pc:sldMk cId="3218101363" sldId="317"/>
            <ac:cxnSpMk id="14" creationId="{03EBDCD2-6FD0-6588-27EA-CAE8806C7293}"/>
          </ac:cxnSpMkLst>
        </pc:cxnChg>
      </pc:sldChg>
      <pc:sldChg chg="addSp modSp add mod ord setBg">
        <pc:chgData name="Gabriel Leitão" userId="4cc93afe0794efcc" providerId="LiveId" clId="{02BFF65A-E82D-4F5C-AA69-B5783E5377FE}" dt="2023-01-23T18:58:48.539" v="4431" actId="1076"/>
        <pc:sldMkLst>
          <pc:docMk/>
          <pc:sldMk cId="3666040122" sldId="318"/>
        </pc:sldMkLst>
        <pc:spChg chg="add mod">
          <ac:chgData name="Gabriel Leitão" userId="4cc93afe0794efcc" providerId="LiveId" clId="{02BFF65A-E82D-4F5C-AA69-B5783E5377FE}" dt="2023-01-23T18:58:48.539" v="4431" actId="1076"/>
          <ac:spMkLst>
            <pc:docMk/>
            <pc:sldMk cId="3666040122" sldId="318"/>
            <ac:spMk id="9" creationId="{CE2B50E8-BD5D-805C-220B-5F82B0BD62CE}"/>
          </ac:spMkLst>
        </pc:spChg>
        <pc:spChg chg="add mod">
          <ac:chgData name="Gabriel Leitão" userId="4cc93afe0794efcc" providerId="LiveId" clId="{02BFF65A-E82D-4F5C-AA69-B5783E5377FE}" dt="2023-01-23T18:58:44.123" v="4430" actId="1076"/>
          <ac:spMkLst>
            <pc:docMk/>
            <pc:sldMk cId="3666040122" sldId="318"/>
            <ac:spMk id="10" creationId="{DA8A5611-CF2D-4331-E0A3-617E1DC5E9C1}"/>
          </ac:spMkLst>
        </pc:spChg>
        <pc:spChg chg="mod">
          <ac:chgData name="Gabriel Leitão" userId="4cc93afe0794efcc" providerId="LiveId" clId="{02BFF65A-E82D-4F5C-AA69-B5783E5377FE}" dt="2023-01-23T03:03:50.763" v="4280" actId="20577"/>
          <ac:spMkLst>
            <pc:docMk/>
            <pc:sldMk cId="3666040122" sldId="318"/>
            <ac:spMk id="548" creationId="{00000000-0000-0000-0000-000000000000}"/>
          </ac:spMkLst>
        </pc:spChg>
        <pc:graphicFrameChg chg="add mod modGraphic">
          <ac:chgData name="Gabriel Leitão" userId="4cc93afe0794efcc" providerId="LiveId" clId="{02BFF65A-E82D-4F5C-AA69-B5783E5377FE}" dt="2023-01-23T18:58:48.539" v="4431" actId="1076"/>
          <ac:graphicFrameMkLst>
            <pc:docMk/>
            <pc:sldMk cId="3666040122" sldId="318"/>
            <ac:graphicFrameMk id="8" creationId="{CC1BDB27-A754-51C2-F578-68ACA14F24FB}"/>
          </ac:graphicFrameMkLst>
        </pc:graphicFrameChg>
      </pc:sldChg>
      <pc:sldChg chg="addSp delSp modSp add mod ord setBg">
        <pc:chgData name="Gabriel Leitão" userId="4cc93afe0794efcc" providerId="LiveId" clId="{02BFF65A-E82D-4F5C-AA69-B5783E5377FE}" dt="2023-01-23T00:50:55.988" v="2654" actId="1076"/>
        <pc:sldMkLst>
          <pc:docMk/>
          <pc:sldMk cId="3316581577" sldId="319"/>
        </pc:sldMkLst>
        <pc:spChg chg="add del mod">
          <ac:chgData name="Gabriel Leitão" userId="4cc93afe0794efcc" providerId="LiveId" clId="{02BFF65A-E82D-4F5C-AA69-B5783E5377FE}" dt="2023-01-23T00:33:44.967" v="2293" actId="478"/>
          <ac:spMkLst>
            <pc:docMk/>
            <pc:sldMk cId="3316581577" sldId="319"/>
            <ac:spMk id="4" creationId="{C65F869C-F15D-55D8-778C-95846D469A3E}"/>
          </ac:spMkLst>
        </pc:spChg>
        <pc:spChg chg="add del mod">
          <ac:chgData name="Gabriel Leitão" userId="4cc93afe0794efcc" providerId="LiveId" clId="{02BFF65A-E82D-4F5C-AA69-B5783E5377FE}" dt="2023-01-23T00:30:33.352" v="2212"/>
          <ac:spMkLst>
            <pc:docMk/>
            <pc:sldMk cId="3316581577" sldId="319"/>
            <ac:spMk id="6" creationId="{8BA5F263-9E4E-F9BF-BC7A-DA1E20F5618E}"/>
          </ac:spMkLst>
        </pc:spChg>
        <pc:spChg chg="add del">
          <ac:chgData name="Gabriel Leitão" userId="4cc93afe0794efcc" providerId="LiveId" clId="{02BFF65A-E82D-4F5C-AA69-B5783E5377FE}" dt="2023-01-23T00:10:42.139" v="2104" actId="22"/>
          <ac:spMkLst>
            <pc:docMk/>
            <pc:sldMk cId="3316581577" sldId="319"/>
            <ac:spMk id="9" creationId="{CE9E8464-F7CA-3524-C4E1-025143EEC179}"/>
          </ac:spMkLst>
        </pc:spChg>
        <pc:spChg chg="add mod">
          <ac:chgData name="Gabriel Leitão" userId="4cc93afe0794efcc" providerId="LiveId" clId="{02BFF65A-E82D-4F5C-AA69-B5783E5377FE}" dt="2023-01-23T00:49:10.424" v="2652" actId="113"/>
          <ac:spMkLst>
            <pc:docMk/>
            <pc:sldMk cId="3316581577" sldId="319"/>
            <ac:spMk id="14" creationId="{B5CDBA52-9BDD-5F6B-79BF-45A699E1AA8B}"/>
          </ac:spMkLst>
        </pc:spChg>
        <pc:spChg chg="add mod">
          <ac:chgData name="Gabriel Leitão" userId="4cc93afe0794efcc" providerId="LiveId" clId="{02BFF65A-E82D-4F5C-AA69-B5783E5377FE}" dt="2023-01-23T00:42:25.431" v="2531" actId="20577"/>
          <ac:spMkLst>
            <pc:docMk/>
            <pc:sldMk cId="3316581577" sldId="319"/>
            <ac:spMk id="15" creationId="{0F2E4381-90C0-5FE3-D5C8-E9170ABB5249}"/>
          </ac:spMkLst>
        </pc:spChg>
        <pc:spChg chg="mod">
          <ac:chgData name="Gabriel Leitão" userId="4cc93afe0794efcc" providerId="LiveId" clId="{02BFF65A-E82D-4F5C-AA69-B5783E5377FE}" dt="2023-01-23T00:50:55.988" v="2654" actId="1076"/>
          <ac:spMkLst>
            <pc:docMk/>
            <pc:sldMk cId="3316581577" sldId="319"/>
            <ac:spMk id="548" creationId="{00000000-0000-0000-0000-000000000000}"/>
          </ac:spMkLst>
        </pc:spChg>
        <pc:graphicFrameChg chg="add mod modGraphic">
          <ac:chgData name="Gabriel Leitão" userId="4cc93afe0794efcc" providerId="LiveId" clId="{02BFF65A-E82D-4F5C-AA69-B5783E5377FE}" dt="2023-01-23T00:38:20.270" v="2299" actId="1076"/>
          <ac:graphicFrameMkLst>
            <pc:docMk/>
            <pc:sldMk cId="3316581577" sldId="319"/>
            <ac:graphicFrameMk id="3" creationId="{35A4BA30-DAF8-0976-0B18-EE6054B8446D}"/>
          </ac:graphicFrameMkLst>
        </pc:graphicFrameChg>
        <pc:graphicFrameChg chg="add del mod">
          <ac:chgData name="Gabriel Leitão" userId="4cc93afe0794efcc" providerId="LiveId" clId="{02BFF65A-E82D-4F5C-AA69-B5783E5377FE}" dt="2023-01-23T00:30:33.352" v="2212"/>
          <ac:graphicFrameMkLst>
            <pc:docMk/>
            <pc:sldMk cId="3316581577" sldId="319"/>
            <ac:graphicFrameMk id="5" creationId="{6C16B9F8-09C5-B2FB-AB38-ED5D57E2CF2A}"/>
          </ac:graphicFrameMkLst>
        </pc:graphicFrameChg>
      </pc:sldChg>
      <pc:sldChg chg="add del setBg">
        <pc:chgData name="Gabriel Leitão" userId="4cc93afe0794efcc" providerId="LiveId" clId="{02BFF65A-E82D-4F5C-AA69-B5783E5377FE}" dt="2023-01-22T23:57:51.736" v="1710" actId="47"/>
        <pc:sldMkLst>
          <pc:docMk/>
          <pc:sldMk cId="44862640" sldId="320"/>
        </pc:sldMkLst>
      </pc:sldChg>
      <pc:sldChg chg="addSp delSp modSp add mod">
        <pc:chgData name="Gabriel Leitão" userId="4cc93afe0794efcc" providerId="LiveId" clId="{02BFF65A-E82D-4F5C-AA69-B5783E5377FE}" dt="2023-01-23T02:02:35.800" v="3387"/>
        <pc:sldMkLst>
          <pc:docMk/>
          <pc:sldMk cId="16438888" sldId="321"/>
        </pc:sldMkLst>
        <pc:spChg chg="del">
          <ac:chgData name="Gabriel Leitão" userId="4cc93afe0794efcc" providerId="LiveId" clId="{02BFF65A-E82D-4F5C-AA69-B5783E5377FE}" dt="2023-01-22T23:57:39.422" v="1709" actId="478"/>
          <ac:spMkLst>
            <pc:docMk/>
            <pc:sldMk cId="16438888" sldId="321"/>
            <ac:spMk id="11" creationId="{120303B6-3B3C-011B-50B5-766415D858F7}"/>
          </ac:spMkLst>
        </pc:spChg>
        <pc:spChg chg="del">
          <ac:chgData name="Gabriel Leitão" userId="4cc93afe0794efcc" providerId="LiveId" clId="{02BFF65A-E82D-4F5C-AA69-B5783E5377FE}" dt="2023-01-22T23:57:32.255" v="1708" actId="478"/>
          <ac:spMkLst>
            <pc:docMk/>
            <pc:sldMk cId="16438888" sldId="321"/>
            <ac:spMk id="12" creationId="{B23F848F-7AC0-E958-BBA5-5B74212B77F8}"/>
          </ac:spMkLst>
        </pc:spChg>
        <pc:spChg chg="del">
          <ac:chgData name="Gabriel Leitão" userId="4cc93afe0794efcc" providerId="LiveId" clId="{02BFF65A-E82D-4F5C-AA69-B5783E5377FE}" dt="2023-01-22T23:57:32.255" v="1708" actId="478"/>
          <ac:spMkLst>
            <pc:docMk/>
            <pc:sldMk cId="16438888" sldId="321"/>
            <ac:spMk id="13" creationId="{D9CC7806-DD96-DBA0-04C3-2E6BE0CDFFB2}"/>
          </ac:spMkLst>
        </pc:spChg>
        <pc:spChg chg="del">
          <ac:chgData name="Gabriel Leitão" userId="4cc93afe0794efcc" providerId="LiveId" clId="{02BFF65A-E82D-4F5C-AA69-B5783E5377FE}" dt="2023-01-22T23:57:32.255" v="1708" actId="478"/>
          <ac:spMkLst>
            <pc:docMk/>
            <pc:sldMk cId="16438888" sldId="321"/>
            <ac:spMk id="14" creationId="{B06EC164-A05E-4FD9-6A57-BAD15706D296}"/>
          </ac:spMkLst>
        </pc:spChg>
        <pc:spChg chg="del">
          <ac:chgData name="Gabriel Leitão" userId="4cc93afe0794efcc" providerId="LiveId" clId="{02BFF65A-E82D-4F5C-AA69-B5783E5377FE}" dt="2023-01-22T23:57:32.255" v="1708" actId="478"/>
          <ac:spMkLst>
            <pc:docMk/>
            <pc:sldMk cId="16438888" sldId="321"/>
            <ac:spMk id="15" creationId="{295892F2-4BEB-6F1D-43C7-5FB55D777A26}"/>
          </ac:spMkLst>
        </pc:spChg>
        <pc:spChg chg="del">
          <ac:chgData name="Gabriel Leitão" userId="4cc93afe0794efcc" providerId="LiveId" clId="{02BFF65A-E82D-4F5C-AA69-B5783E5377FE}" dt="2023-01-22T23:57:32.255" v="1708" actId="478"/>
          <ac:spMkLst>
            <pc:docMk/>
            <pc:sldMk cId="16438888" sldId="321"/>
            <ac:spMk id="16" creationId="{18DC8D93-DEA4-DA02-E2D6-3932940161E6}"/>
          </ac:spMkLst>
        </pc:spChg>
        <pc:spChg chg="add mod">
          <ac:chgData name="Gabriel Leitão" userId="4cc93afe0794efcc" providerId="LiveId" clId="{02BFF65A-E82D-4F5C-AA69-B5783E5377FE}" dt="2023-01-23T02:02:35.800" v="3387"/>
          <ac:spMkLst>
            <pc:docMk/>
            <pc:sldMk cId="16438888" sldId="321"/>
            <ac:spMk id="18" creationId="{99EE964F-169B-B0C6-0611-C487DA17BF82}"/>
          </ac:spMkLst>
        </pc:spChg>
        <pc:spChg chg="add mod">
          <ac:chgData name="Gabriel Leitão" userId="4cc93afe0794efcc" providerId="LiveId" clId="{02BFF65A-E82D-4F5C-AA69-B5783E5377FE}" dt="2023-01-23T02:02:35.800" v="3387"/>
          <ac:spMkLst>
            <pc:docMk/>
            <pc:sldMk cId="16438888" sldId="321"/>
            <ac:spMk id="20" creationId="{FEEA649D-3D82-15A0-7687-07C89154874D}"/>
          </ac:spMkLst>
        </pc:spChg>
        <pc:spChg chg="del">
          <ac:chgData name="Gabriel Leitão" userId="4cc93afe0794efcc" providerId="LiveId" clId="{02BFF65A-E82D-4F5C-AA69-B5783E5377FE}" dt="2023-01-22T23:57:32.255" v="1708" actId="478"/>
          <ac:spMkLst>
            <pc:docMk/>
            <pc:sldMk cId="16438888" sldId="321"/>
            <ac:spMk id="21" creationId="{64E7F047-81E6-E86B-2702-99A98A40F934}"/>
          </ac:spMkLst>
        </pc:spChg>
        <pc:spChg chg="del">
          <ac:chgData name="Gabriel Leitão" userId="4cc93afe0794efcc" providerId="LiveId" clId="{02BFF65A-E82D-4F5C-AA69-B5783E5377FE}" dt="2023-01-22T23:57:32.255" v="1708" actId="478"/>
          <ac:spMkLst>
            <pc:docMk/>
            <pc:sldMk cId="16438888" sldId="321"/>
            <ac:spMk id="22" creationId="{C51C05CA-29A5-4979-A02B-E3B15D7E0095}"/>
          </ac:spMkLst>
        </pc:spChg>
        <pc:spChg chg="del">
          <ac:chgData name="Gabriel Leitão" userId="4cc93afe0794efcc" providerId="LiveId" clId="{02BFF65A-E82D-4F5C-AA69-B5783E5377FE}" dt="2023-01-22T23:57:32.255" v="1708" actId="478"/>
          <ac:spMkLst>
            <pc:docMk/>
            <pc:sldMk cId="16438888" sldId="321"/>
            <ac:spMk id="23" creationId="{3F800F56-78DC-CCE9-1368-7ACA1C62434E}"/>
          </ac:spMkLst>
        </pc:spChg>
        <pc:spChg chg="del">
          <ac:chgData name="Gabriel Leitão" userId="4cc93afe0794efcc" providerId="LiveId" clId="{02BFF65A-E82D-4F5C-AA69-B5783E5377FE}" dt="2023-01-22T23:57:32.255" v="1708" actId="478"/>
          <ac:spMkLst>
            <pc:docMk/>
            <pc:sldMk cId="16438888" sldId="321"/>
            <ac:spMk id="24" creationId="{CEAD7B74-2EFA-7064-85F3-F589157A96CB}"/>
          </ac:spMkLst>
        </pc:spChg>
        <pc:spChg chg="del mod">
          <ac:chgData name="Gabriel Leitão" userId="4cc93afe0794efcc" providerId="LiveId" clId="{02BFF65A-E82D-4F5C-AA69-B5783E5377FE}" dt="2023-01-23T02:02:35.413" v="3386" actId="478"/>
          <ac:spMkLst>
            <pc:docMk/>
            <pc:sldMk cId="16438888" sldId="321"/>
            <ac:spMk id="25" creationId="{58065C41-D7E8-D293-09C2-C8896F910902}"/>
          </ac:spMkLst>
        </pc:spChg>
        <pc:spChg chg="add mod">
          <ac:chgData name="Gabriel Leitão" userId="4cc93afe0794efcc" providerId="LiveId" clId="{02BFF65A-E82D-4F5C-AA69-B5783E5377FE}" dt="2023-01-23T02:02:35.800" v="3387"/>
          <ac:spMkLst>
            <pc:docMk/>
            <pc:sldMk cId="16438888" sldId="321"/>
            <ac:spMk id="30" creationId="{EC125CE2-7DF1-6019-9EC0-2270FA336959}"/>
          </ac:spMkLst>
        </pc:spChg>
        <pc:graphicFrameChg chg="add mod">
          <ac:chgData name="Gabriel Leitão" userId="4cc93afe0794efcc" providerId="LiveId" clId="{02BFF65A-E82D-4F5C-AA69-B5783E5377FE}" dt="2023-01-23T02:02:35.800" v="3387"/>
          <ac:graphicFrameMkLst>
            <pc:docMk/>
            <pc:sldMk cId="16438888" sldId="321"/>
            <ac:graphicFrameMk id="19" creationId="{FCE49EC3-F96C-3421-F5C9-2B8D1141BA49}"/>
          </ac:graphicFrameMkLst>
        </pc:graphicFrameChg>
      </pc:sldChg>
      <pc:sldChg chg="addSp delSp modSp add mod ord modAnim">
        <pc:chgData name="Gabriel Leitão" userId="4cc93afe0794efcc" providerId="LiveId" clId="{02BFF65A-E82D-4F5C-AA69-B5783E5377FE}" dt="2023-01-24T03:18:20.633" v="6061" actId="20577"/>
        <pc:sldMkLst>
          <pc:docMk/>
          <pc:sldMk cId="82933564" sldId="322"/>
        </pc:sldMkLst>
        <pc:spChg chg="mod">
          <ac:chgData name="Gabriel Leitão" userId="4cc93afe0794efcc" providerId="LiveId" clId="{02BFF65A-E82D-4F5C-AA69-B5783E5377FE}" dt="2023-01-23T01:28:00.413" v="3139" actId="404"/>
          <ac:spMkLst>
            <pc:docMk/>
            <pc:sldMk cId="82933564" sldId="322"/>
            <ac:spMk id="11" creationId="{120303B6-3B3C-011B-50B5-766415D858F7}"/>
          </ac:spMkLst>
        </pc:spChg>
        <pc:spChg chg="mod">
          <ac:chgData name="Gabriel Leitão" userId="4cc93afe0794efcc" providerId="LiveId" clId="{02BFF65A-E82D-4F5C-AA69-B5783E5377FE}" dt="2023-01-24T03:18:20.633" v="6061" actId="20577"/>
          <ac:spMkLst>
            <pc:docMk/>
            <pc:sldMk cId="82933564" sldId="322"/>
            <ac:spMk id="12" creationId="{B23F848F-7AC0-E958-BBA5-5B74212B77F8}"/>
          </ac:spMkLst>
        </pc:spChg>
        <pc:spChg chg="add mod">
          <ac:chgData name="Gabriel Leitão" userId="4cc93afe0794efcc" providerId="LiveId" clId="{02BFF65A-E82D-4F5C-AA69-B5783E5377FE}" dt="2023-01-23T01:28:03.229" v="3140" actId="404"/>
          <ac:spMkLst>
            <pc:docMk/>
            <pc:sldMk cId="82933564" sldId="322"/>
            <ac:spMk id="13" creationId="{4A752C00-E954-67C1-1669-78F99F201917}"/>
          </ac:spMkLst>
        </pc:spChg>
        <pc:spChg chg="add del">
          <ac:chgData name="Gabriel Leitão" userId="4cc93afe0794efcc" providerId="LiveId" clId="{02BFF65A-E82D-4F5C-AA69-B5783E5377FE}" dt="2023-01-23T00:44:55.372" v="2581" actId="22"/>
          <ac:spMkLst>
            <pc:docMk/>
            <pc:sldMk cId="82933564" sldId="322"/>
            <ac:spMk id="14" creationId="{C6A3B59A-4338-99B8-450F-04DF04E1E137}"/>
          </ac:spMkLst>
        </pc:spChg>
        <pc:spChg chg="add mod">
          <ac:chgData name="Gabriel Leitão" userId="4cc93afe0794efcc" providerId="LiveId" clId="{02BFF65A-E82D-4F5C-AA69-B5783E5377FE}" dt="2023-01-23T00:46:45.767" v="2632" actId="14100"/>
          <ac:spMkLst>
            <pc:docMk/>
            <pc:sldMk cId="82933564" sldId="322"/>
            <ac:spMk id="16" creationId="{9E2C8202-CA87-E333-2D1C-C5C7A61D7C58}"/>
          </ac:spMkLst>
        </pc:spChg>
        <pc:spChg chg="mod">
          <ac:chgData name="Gabriel Leitão" userId="4cc93afe0794efcc" providerId="LiveId" clId="{02BFF65A-E82D-4F5C-AA69-B5783E5377FE}" dt="2023-01-23T00:50:41.787" v="2653" actId="2711"/>
          <ac:spMkLst>
            <pc:docMk/>
            <pc:sldMk cId="82933564" sldId="322"/>
            <ac:spMk id="25" creationId="{58065C41-D7E8-D293-09C2-C8896F910902}"/>
          </ac:spMkLst>
        </pc:spChg>
        <pc:spChg chg="del">
          <ac:chgData name="Gabriel Leitão" userId="4cc93afe0794efcc" providerId="LiveId" clId="{02BFF65A-E82D-4F5C-AA69-B5783E5377FE}" dt="2023-01-23T00:01:34.183" v="1811" actId="478"/>
          <ac:spMkLst>
            <pc:docMk/>
            <pc:sldMk cId="82933564" sldId="322"/>
            <ac:spMk id="30" creationId="{79BBE7BB-C6AB-61F8-4EDB-40FCEA4FD52C}"/>
          </ac:spMkLst>
        </pc:spChg>
        <pc:spChg chg="del">
          <ac:chgData name="Gabriel Leitão" userId="4cc93afe0794efcc" providerId="LiveId" clId="{02BFF65A-E82D-4F5C-AA69-B5783E5377FE}" dt="2023-01-23T00:01:36.636" v="1812" actId="478"/>
          <ac:spMkLst>
            <pc:docMk/>
            <pc:sldMk cId="82933564" sldId="322"/>
            <ac:spMk id="31" creationId="{07D793AB-D276-AE4E-6647-7AB179E606BD}"/>
          </ac:spMkLst>
        </pc:spChg>
      </pc:sldChg>
      <pc:sldChg chg="addSp modSp add del mod ord">
        <pc:chgData name="Gabriel Leitão" userId="4cc93afe0794efcc" providerId="LiveId" clId="{02BFF65A-E82D-4F5C-AA69-B5783E5377FE}" dt="2023-01-23T00:46:53.273" v="2633" actId="2696"/>
        <pc:sldMkLst>
          <pc:docMk/>
          <pc:sldMk cId="3054602015" sldId="323"/>
        </pc:sldMkLst>
        <pc:spChg chg="add mod">
          <ac:chgData name="Gabriel Leitão" userId="4cc93afe0794efcc" providerId="LiveId" clId="{02BFF65A-E82D-4F5C-AA69-B5783E5377FE}" dt="2023-01-23T00:06:47.255" v="1964" actId="14100"/>
          <ac:spMkLst>
            <pc:docMk/>
            <pc:sldMk cId="3054602015" sldId="323"/>
            <ac:spMk id="8" creationId="{024F0FF3-602C-033D-A2CB-08D779B3B326}"/>
          </ac:spMkLst>
        </pc:spChg>
        <pc:spChg chg="add mod">
          <ac:chgData name="Gabriel Leitão" userId="4cc93afe0794efcc" providerId="LiveId" clId="{02BFF65A-E82D-4F5C-AA69-B5783E5377FE}" dt="2023-01-23T00:09:20.190" v="2072" actId="1076"/>
          <ac:spMkLst>
            <pc:docMk/>
            <pc:sldMk cId="3054602015" sldId="323"/>
            <ac:spMk id="9" creationId="{3879B689-B166-576A-B04B-1EFD92EB7036}"/>
          </ac:spMkLst>
        </pc:spChg>
        <pc:spChg chg="mod">
          <ac:chgData name="Gabriel Leitão" userId="4cc93afe0794efcc" providerId="LiveId" clId="{02BFF65A-E82D-4F5C-AA69-B5783E5377FE}" dt="2023-01-23T00:06:39.769" v="1962" actId="20577"/>
          <ac:spMkLst>
            <pc:docMk/>
            <pc:sldMk cId="3054602015" sldId="323"/>
            <ac:spMk id="548" creationId="{00000000-0000-0000-0000-000000000000}"/>
          </ac:spMkLst>
        </pc:spChg>
      </pc:sldChg>
      <pc:sldChg chg="add">
        <pc:chgData name="Gabriel Leitão" userId="4cc93afe0794efcc" providerId="LiveId" clId="{02BFF65A-E82D-4F5C-AA69-B5783E5377FE}" dt="2023-01-23T00:10:19.473" v="2089" actId="2890"/>
        <pc:sldMkLst>
          <pc:docMk/>
          <pc:sldMk cId="2440173506" sldId="324"/>
        </pc:sldMkLst>
      </pc:sldChg>
      <pc:sldChg chg="addSp delSp modSp add del mod">
        <pc:chgData name="Gabriel Leitão" userId="4cc93afe0794efcc" providerId="LiveId" clId="{02BFF65A-E82D-4F5C-AA69-B5783E5377FE}" dt="2023-01-23T01:22:11.427" v="3044" actId="47"/>
        <pc:sldMkLst>
          <pc:docMk/>
          <pc:sldMk cId="1801651008" sldId="325"/>
        </pc:sldMkLst>
        <pc:spChg chg="del">
          <ac:chgData name="Gabriel Leitão" userId="4cc93afe0794efcc" providerId="LiveId" clId="{02BFF65A-E82D-4F5C-AA69-B5783E5377FE}" dt="2023-01-23T00:33:50.446" v="2294" actId="478"/>
          <ac:spMkLst>
            <pc:docMk/>
            <pc:sldMk cId="1801651008" sldId="325"/>
            <ac:spMk id="4" creationId="{C65F869C-F15D-55D8-778C-95846D469A3E}"/>
          </ac:spMkLst>
        </pc:spChg>
        <pc:spChg chg="add mod">
          <ac:chgData name="Gabriel Leitão" userId="4cc93afe0794efcc" providerId="LiveId" clId="{02BFF65A-E82D-4F5C-AA69-B5783E5377FE}" dt="2023-01-23T00:26:56.697" v="2156"/>
          <ac:spMkLst>
            <pc:docMk/>
            <pc:sldMk cId="1801651008" sldId="325"/>
            <ac:spMk id="5" creationId="{CC8E386B-37B7-CD0F-5935-BC87F6D78941}"/>
          </ac:spMkLst>
        </pc:spChg>
        <pc:spChg chg="add del mod">
          <ac:chgData name="Gabriel Leitão" userId="4cc93afe0794efcc" providerId="LiveId" clId="{02BFF65A-E82D-4F5C-AA69-B5783E5377FE}" dt="2023-01-23T01:06:17.901" v="2877"/>
          <ac:spMkLst>
            <pc:docMk/>
            <pc:sldMk cId="1801651008" sldId="325"/>
            <ac:spMk id="12" creationId="{627BEE12-D930-0C48-6EF6-FD507B9025B9}"/>
          </ac:spMkLst>
        </pc:spChg>
        <pc:spChg chg="add del mod">
          <ac:chgData name="Gabriel Leitão" userId="4cc93afe0794efcc" providerId="LiveId" clId="{02BFF65A-E82D-4F5C-AA69-B5783E5377FE}" dt="2023-01-23T01:06:29.134" v="2883" actId="478"/>
          <ac:spMkLst>
            <pc:docMk/>
            <pc:sldMk cId="1801651008" sldId="325"/>
            <ac:spMk id="13" creationId="{D37B956B-C2D9-3456-C891-9112745D7578}"/>
          </ac:spMkLst>
        </pc:spChg>
        <pc:spChg chg="mod">
          <ac:chgData name="Gabriel Leitão" userId="4cc93afe0794efcc" providerId="LiveId" clId="{02BFF65A-E82D-4F5C-AA69-B5783E5377FE}" dt="2023-01-23T01:14:32.478" v="3015" actId="113"/>
          <ac:spMkLst>
            <pc:docMk/>
            <pc:sldMk cId="1801651008" sldId="325"/>
            <ac:spMk id="544" creationId="{00000000-0000-0000-0000-000000000000}"/>
          </ac:spMkLst>
        </pc:spChg>
        <pc:spChg chg="mod">
          <ac:chgData name="Gabriel Leitão" userId="4cc93afe0794efcc" providerId="LiveId" clId="{02BFF65A-E82D-4F5C-AA69-B5783E5377FE}" dt="2023-01-23T01:11:51.891" v="2974" actId="1035"/>
          <ac:spMkLst>
            <pc:docMk/>
            <pc:sldMk cId="1801651008" sldId="325"/>
            <ac:spMk id="548" creationId="{00000000-0000-0000-0000-000000000000}"/>
          </ac:spMkLst>
        </pc:spChg>
        <pc:graphicFrameChg chg="add mod modGraphic">
          <ac:chgData name="Gabriel Leitão" userId="4cc93afe0794efcc" providerId="LiveId" clId="{02BFF65A-E82D-4F5C-AA69-B5783E5377FE}" dt="2023-01-23T01:12:54.307" v="2994" actId="255"/>
          <ac:graphicFrameMkLst>
            <pc:docMk/>
            <pc:sldMk cId="1801651008" sldId="325"/>
            <ac:graphicFrameMk id="2" creationId="{4C144288-8005-7747-51E8-D4A9337DD9C9}"/>
          </ac:graphicFrameMkLst>
        </pc:graphicFrameChg>
        <pc:graphicFrameChg chg="del">
          <ac:chgData name="Gabriel Leitão" userId="4cc93afe0794efcc" providerId="LiveId" clId="{02BFF65A-E82D-4F5C-AA69-B5783E5377FE}" dt="2023-01-23T00:26:56.137" v="2155" actId="478"/>
          <ac:graphicFrameMkLst>
            <pc:docMk/>
            <pc:sldMk cId="1801651008" sldId="325"/>
            <ac:graphicFrameMk id="3" creationId="{35A4BA30-DAF8-0976-0B18-EE6054B8446D}"/>
          </ac:graphicFrameMkLst>
        </pc:graphicFrameChg>
        <pc:picChg chg="add mod modCrop">
          <ac:chgData name="Gabriel Leitão" userId="4cc93afe0794efcc" providerId="LiveId" clId="{02BFF65A-E82D-4F5C-AA69-B5783E5377FE}" dt="2023-01-23T01:12:59.121" v="2998" actId="1036"/>
          <ac:picMkLst>
            <pc:docMk/>
            <pc:sldMk cId="1801651008" sldId="325"/>
            <ac:picMk id="7" creationId="{A204EAC9-0B35-84A1-F098-F5F9D03573E2}"/>
          </ac:picMkLst>
        </pc:picChg>
      </pc:sldChg>
      <pc:sldChg chg="delSp modSp add del mod">
        <pc:chgData name="Gabriel Leitão" userId="4cc93afe0794efcc" providerId="LiveId" clId="{02BFF65A-E82D-4F5C-AA69-B5783E5377FE}" dt="2023-01-23T00:39:08.161" v="2344" actId="47"/>
        <pc:sldMkLst>
          <pc:docMk/>
          <pc:sldMk cId="1585790437" sldId="326"/>
        </pc:sldMkLst>
        <pc:spChg chg="del mod">
          <ac:chgData name="Gabriel Leitão" userId="4cc93afe0794efcc" providerId="LiveId" clId="{02BFF65A-E82D-4F5C-AA69-B5783E5377FE}" dt="2023-01-23T00:39:05.931" v="2343" actId="478"/>
          <ac:spMkLst>
            <pc:docMk/>
            <pc:sldMk cId="1585790437" sldId="326"/>
            <ac:spMk id="14" creationId="{B5CDBA52-9BDD-5F6B-79BF-45A699E1AA8B}"/>
          </ac:spMkLst>
        </pc:spChg>
      </pc:sldChg>
      <pc:sldChg chg="addSp delSp modSp add mod ord">
        <pc:chgData name="Gabriel Leitão" userId="4cc93afe0794efcc" providerId="LiveId" clId="{02BFF65A-E82D-4F5C-AA69-B5783E5377FE}" dt="2023-01-23T01:47:56.499" v="3230"/>
        <pc:sldMkLst>
          <pc:docMk/>
          <pc:sldMk cId="3808372175" sldId="326"/>
        </pc:sldMkLst>
        <pc:spChg chg="mod">
          <ac:chgData name="Gabriel Leitão" userId="4cc93afe0794efcc" providerId="LiveId" clId="{02BFF65A-E82D-4F5C-AA69-B5783E5377FE}" dt="2023-01-23T00:44:01.683" v="2562" actId="1076"/>
          <ac:spMkLst>
            <pc:docMk/>
            <pc:sldMk cId="3808372175" sldId="326"/>
            <ac:spMk id="14" creationId="{B5CDBA52-9BDD-5F6B-79BF-45A699E1AA8B}"/>
          </ac:spMkLst>
        </pc:spChg>
        <pc:spChg chg="del">
          <ac:chgData name="Gabriel Leitão" userId="4cc93afe0794efcc" providerId="LiveId" clId="{02BFF65A-E82D-4F5C-AA69-B5783E5377FE}" dt="2023-01-23T00:42:31.833" v="2532" actId="478"/>
          <ac:spMkLst>
            <pc:docMk/>
            <pc:sldMk cId="3808372175" sldId="326"/>
            <ac:spMk id="15" creationId="{0F2E4381-90C0-5FE3-D5C8-E9170ABB5249}"/>
          </ac:spMkLst>
        </pc:spChg>
        <pc:graphicFrameChg chg="add del mod modGraphic">
          <ac:chgData name="Gabriel Leitão" userId="4cc93afe0794efcc" providerId="LiveId" clId="{02BFF65A-E82D-4F5C-AA69-B5783E5377FE}" dt="2023-01-23T00:51:58.797" v="2656" actId="1076"/>
          <ac:graphicFrameMkLst>
            <pc:docMk/>
            <pc:sldMk cId="3808372175" sldId="326"/>
            <ac:graphicFrameMk id="3" creationId="{35A4BA30-DAF8-0976-0B18-EE6054B8446D}"/>
          </ac:graphicFrameMkLst>
        </pc:graphicFrameChg>
      </pc:sldChg>
      <pc:sldChg chg="addSp delSp modSp add mod">
        <pc:chgData name="Gabriel Leitão" userId="4cc93afe0794efcc" providerId="LiveId" clId="{02BFF65A-E82D-4F5C-AA69-B5783E5377FE}" dt="2023-01-23T01:45:59.247" v="3228" actId="14100"/>
        <pc:sldMkLst>
          <pc:docMk/>
          <pc:sldMk cId="1525311111" sldId="327"/>
        </pc:sldMkLst>
        <pc:spChg chg="add del mod">
          <ac:chgData name="Gabriel Leitão" userId="4cc93afe0794efcc" providerId="LiveId" clId="{02BFF65A-E82D-4F5C-AA69-B5783E5377FE}" dt="2023-01-23T00:56:49.277" v="2750" actId="478"/>
          <ac:spMkLst>
            <pc:docMk/>
            <pc:sldMk cId="1525311111" sldId="327"/>
            <ac:spMk id="4" creationId="{D6675130-B064-A03B-0575-26F67B0A7566}"/>
          </ac:spMkLst>
        </pc:spChg>
        <pc:spChg chg="add del mod">
          <ac:chgData name="Gabriel Leitão" userId="4cc93afe0794efcc" providerId="LiveId" clId="{02BFF65A-E82D-4F5C-AA69-B5783E5377FE}" dt="2023-01-23T00:56:44.731" v="2749" actId="478"/>
          <ac:spMkLst>
            <pc:docMk/>
            <pc:sldMk cId="1525311111" sldId="327"/>
            <ac:spMk id="6" creationId="{5C9DDF5C-9BB1-3EA2-C480-D4227FEE3809}"/>
          </ac:spMkLst>
        </pc:spChg>
        <pc:spChg chg="mod">
          <ac:chgData name="Gabriel Leitão" userId="4cc93afe0794efcc" providerId="LiveId" clId="{02BFF65A-E82D-4F5C-AA69-B5783E5377FE}" dt="2023-01-23T01:15:26.316" v="3031" actId="1035"/>
          <ac:spMkLst>
            <pc:docMk/>
            <pc:sldMk cId="1525311111" sldId="327"/>
            <ac:spMk id="14" creationId="{B5CDBA52-9BDD-5F6B-79BF-45A699E1AA8B}"/>
          </ac:spMkLst>
        </pc:spChg>
        <pc:spChg chg="add mod">
          <ac:chgData name="Gabriel Leitão" userId="4cc93afe0794efcc" providerId="LiveId" clId="{02BFF65A-E82D-4F5C-AA69-B5783E5377FE}" dt="2023-01-23T01:45:48.416" v="3225" actId="14100"/>
          <ac:spMkLst>
            <pc:docMk/>
            <pc:sldMk cId="1525311111" sldId="327"/>
            <ac:spMk id="15" creationId="{21104676-600F-D19F-5EA3-B607ECBF19FF}"/>
          </ac:spMkLst>
        </pc:spChg>
        <pc:spChg chg="add mod">
          <ac:chgData name="Gabriel Leitão" userId="4cc93afe0794efcc" providerId="LiveId" clId="{02BFF65A-E82D-4F5C-AA69-B5783E5377FE}" dt="2023-01-23T01:45:59.247" v="3228" actId="14100"/>
          <ac:spMkLst>
            <pc:docMk/>
            <pc:sldMk cId="1525311111" sldId="327"/>
            <ac:spMk id="16" creationId="{02E7C4C7-D9E0-3657-87AB-BF5AE4D7C157}"/>
          </ac:spMkLst>
        </pc:spChg>
        <pc:spChg chg="mod">
          <ac:chgData name="Gabriel Leitão" userId="4cc93afe0794efcc" providerId="LiveId" clId="{02BFF65A-E82D-4F5C-AA69-B5783E5377FE}" dt="2023-01-23T01:00:11.255" v="2803" actId="1076"/>
          <ac:spMkLst>
            <pc:docMk/>
            <pc:sldMk cId="1525311111" sldId="327"/>
            <ac:spMk id="544" creationId="{00000000-0000-0000-0000-000000000000}"/>
          </ac:spMkLst>
        </pc:spChg>
        <pc:graphicFrameChg chg="add mod modGraphic">
          <ac:chgData name="Gabriel Leitão" userId="4cc93afe0794efcc" providerId="LiveId" clId="{02BFF65A-E82D-4F5C-AA69-B5783E5377FE}" dt="2023-01-23T01:02:50.714" v="2871" actId="1076"/>
          <ac:graphicFrameMkLst>
            <pc:docMk/>
            <pc:sldMk cId="1525311111" sldId="327"/>
            <ac:graphicFrameMk id="2" creationId="{D8F49EAE-9DD3-83BF-006C-176D08224624}"/>
          </ac:graphicFrameMkLst>
        </pc:graphicFrameChg>
        <pc:graphicFrameChg chg="del">
          <ac:chgData name="Gabriel Leitão" userId="4cc93afe0794efcc" providerId="LiveId" clId="{02BFF65A-E82D-4F5C-AA69-B5783E5377FE}" dt="2023-01-23T00:52:07.356" v="2658" actId="478"/>
          <ac:graphicFrameMkLst>
            <pc:docMk/>
            <pc:sldMk cId="1525311111" sldId="327"/>
            <ac:graphicFrameMk id="3" creationId="{35A4BA30-DAF8-0976-0B18-EE6054B8446D}"/>
          </ac:graphicFrameMkLst>
        </pc:graphicFrameChg>
        <pc:graphicFrameChg chg="add mod modGraphic">
          <ac:chgData name="Gabriel Leitão" userId="4cc93afe0794efcc" providerId="LiveId" clId="{02BFF65A-E82D-4F5C-AA69-B5783E5377FE}" dt="2023-01-23T01:15:40.245" v="3040" actId="1037"/>
          <ac:graphicFrameMkLst>
            <pc:docMk/>
            <pc:sldMk cId="1525311111" sldId="327"/>
            <ac:graphicFrameMk id="5" creationId="{4766F6B9-1AE9-BC07-CF97-61C77A2DE6B6}"/>
          </ac:graphicFrameMkLst>
        </pc:graphicFrameChg>
      </pc:sldChg>
      <pc:sldChg chg="addSp delSp modSp add mod ord modAnim">
        <pc:chgData name="Gabriel Leitão" userId="4cc93afe0794efcc" providerId="LiveId" clId="{02BFF65A-E82D-4F5C-AA69-B5783E5377FE}" dt="2023-01-24T03:20:11.253" v="6062"/>
        <pc:sldMkLst>
          <pc:docMk/>
          <pc:sldMk cId="1133502024" sldId="328"/>
        </pc:sldMkLst>
        <pc:spChg chg="del">
          <ac:chgData name="Gabriel Leitão" userId="4cc93afe0794efcc" providerId="LiveId" clId="{02BFF65A-E82D-4F5C-AA69-B5783E5377FE}" dt="2023-01-23T01:35:35.532" v="3145" actId="478"/>
          <ac:spMkLst>
            <pc:docMk/>
            <pc:sldMk cId="1133502024" sldId="328"/>
            <ac:spMk id="5" creationId="{CC8E386B-37B7-CD0F-5935-BC87F6D78941}"/>
          </ac:spMkLst>
        </pc:spChg>
        <pc:spChg chg="mod">
          <ac:chgData name="Gabriel Leitão" userId="4cc93afe0794efcc" providerId="LiveId" clId="{02BFF65A-E82D-4F5C-AA69-B5783E5377FE}" dt="2023-01-23T01:22:53.192" v="3057" actId="1076"/>
          <ac:spMkLst>
            <pc:docMk/>
            <pc:sldMk cId="1133502024" sldId="328"/>
            <ac:spMk id="548" creationId="{00000000-0000-0000-0000-000000000000}"/>
          </ac:spMkLst>
        </pc:spChg>
        <pc:graphicFrameChg chg="mod modGraphic">
          <ac:chgData name="Gabriel Leitão" userId="4cc93afe0794efcc" providerId="LiveId" clId="{02BFF65A-E82D-4F5C-AA69-B5783E5377FE}" dt="2023-01-23T01:41:04.725" v="3157" actId="2164"/>
          <ac:graphicFrameMkLst>
            <pc:docMk/>
            <pc:sldMk cId="1133502024" sldId="328"/>
            <ac:graphicFrameMk id="2" creationId="{4C144288-8005-7747-51E8-D4A9337DD9C9}"/>
          </ac:graphicFrameMkLst>
        </pc:graphicFrameChg>
        <pc:graphicFrameChg chg="add mod">
          <ac:chgData name="Gabriel Leitão" userId="4cc93afe0794efcc" providerId="LiveId" clId="{02BFF65A-E82D-4F5C-AA69-B5783E5377FE}" dt="2023-01-23T01:36:33.024" v="3150"/>
          <ac:graphicFrameMkLst>
            <pc:docMk/>
            <pc:sldMk cId="1133502024" sldId="328"/>
            <ac:graphicFrameMk id="10" creationId="{167D6D3F-3EDE-258C-21D8-3B33788D2311}"/>
          </ac:graphicFrameMkLst>
        </pc:graphicFrameChg>
        <pc:graphicFrameChg chg="add del mod">
          <ac:chgData name="Gabriel Leitão" userId="4cc93afe0794efcc" providerId="LiveId" clId="{02BFF65A-E82D-4F5C-AA69-B5783E5377FE}" dt="2023-01-23T01:36:34.743" v="3152"/>
          <ac:graphicFrameMkLst>
            <pc:docMk/>
            <pc:sldMk cId="1133502024" sldId="328"/>
            <ac:graphicFrameMk id="11" creationId="{5D289A8E-9EBE-2735-7A69-CDB201A77113}"/>
          </ac:graphicFrameMkLst>
        </pc:graphicFrameChg>
        <pc:graphicFrameChg chg="add del mod">
          <ac:chgData name="Gabriel Leitão" userId="4cc93afe0794efcc" providerId="LiveId" clId="{02BFF65A-E82D-4F5C-AA69-B5783E5377FE}" dt="2023-01-23T01:36:48.381" v="3155" actId="478"/>
          <ac:graphicFrameMkLst>
            <pc:docMk/>
            <pc:sldMk cId="1133502024" sldId="328"/>
            <ac:graphicFrameMk id="12" creationId="{CDE28ECA-CFB8-E78C-313A-938FD720E49F}"/>
          </ac:graphicFrameMkLst>
        </pc:graphicFrameChg>
        <pc:graphicFrameChg chg="add mod modGraphic">
          <ac:chgData name="Gabriel Leitão" userId="4cc93afe0794efcc" providerId="LiveId" clId="{02BFF65A-E82D-4F5C-AA69-B5783E5377FE}" dt="2023-01-23T01:42:14.788" v="3182" actId="1035"/>
          <ac:graphicFrameMkLst>
            <pc:docMk/>
            <pc:sldMk cId="1133502024" sldId="328"/>
            <ac:graphicFrameMk id="13" creationId="{A9E4AF56-A6CC-014D-A87E-423399B93F2F}"/>
          </ac:graphicFrameMkLst>
        </pc:graphicFrameChg>
        <pc:graphicFrameChg chg="add mod modGraphic">
          <ac:chgData name="Gabriel Leitão" userId="4cc93afe0794efcc" providerId="LiveId" clId="{02BFF65A-E82D-4F5C-AA69-B5783E5377FE}" dt="2023-01-23T01:43:13.117" v="3200" actId="1036"/>
          <ac:graphicFrameMkLst>
            <pc:docMk/>
            <pc:sldMk cId="1133502024" sldId="328"/>
            <ac:graphicFrameMk id="14" creationId="{C3DCCA81-A7D3-932E-F358-CBBAC1F1BF6F}"/>
          </ac:graphicFrameMkLst>
        </pc:graphicFrameChg>
        <pc:graphicFrameChg chg="add mod modGraphic">
          <ac:chgData name="Gabriel Leitão" userId="4cc93afe0794efcc" providerId="LiveId" clId="{02BFF65A-E82D-4F5C-AA69-B5783E5377FE}" dt="2023-01-23T01:42:09.322" v="3178" actId="1035"/>
          <ac:graphicFrameMkLst>
            <pc:docMk/>
            <pc:sldMk cId="1133502024" sldId="328"/>
            <ac:graphicFrameMk id="15" creationId="{D69EE144-F889-54E6-FA68-13177F52C85C}"/>
          </ac:graphicFrameMkLst>
        </pc:graphicFrameChg>
        <pc:graphicFrameChg chg="add mod modGraphic">
          <ac:chgData name="Gabriel Leitão" userId="4cc93afe0794efcc" providerId="LiveId" clId="{02BFF65A-E82D-4F5C-AA69-B5783E5377FE}" dt="2023-01-23T01:43:06.029" v="3198" actId="1035"/>
          <ac:graphicFrameMkLst>
            <pc:docMk/>
            <pc:sldMk cId="1133502024" sldId="328"/>
            <ac:graphicFrameMk id="16" creationId="{9EE0B90B-9962-CFDE-0093-F4F6568AF213}"/>
          </ac:graphicFrameMkLst>
        </pc:graphicFrameChg>
      </pc:sldChg>
      <pc:sldChg chg="addSp delSp modSp add mod modAnim modShow">
        <pc:chgData name="Gabriel Leitão" userId="4cc93afe0794efcc" providerId="LiveId" clId="{02BFF65A-E82D-4F5C-AA69-B5783E5377FE}" dt="2023-01-24T03:30:37.522" v="6108" actId="1076"/>
        <pc:sldMkLst>
          <pc:docMk/>
          <pc:sldMk cId="4240793166" sldId="329"/>
        </pc:sldMkLst>
        <pc:spChg chg="mod">
          <ac:chgData name="Gabriel Leitão" userId="4cc93afe0794efcc" providerId="LiveId" clId="{02BFF65A-E82D-4F5C-AA69-B5783E5377FE}" dt="2023-01-23T01:14:40.762" v="3020" actId="113"/>
          <ac:spMkLst>
            <pc:docMk/>
            <pc:sldMk cId="4240793166" sldId="329"/>
            <ac:spMk id="544" creationId="{00000000-0000-0000-0000-000000000000}"/>
          </ac:spMkLst>
        </pc:spChg>
        <pc:graphicFrameChg chg="del mod modGraphic">
          <ac:chgData name="Gabriel Leitão" userId="4cc93afe0794efcc" providerId="LiveId" clId="{02BFF65A-E82D-4F5C-AA69-B5783E5377FE}" dt="2023-01-23T01:22:15.023" v="3045" actId="478"/>
          <ac:graphicFrameMkLst>
            <pc:docMk/>
            <pc:sldMk cId="4240793166" sldId="329"/>
            <ac:graphicFrameMk id="2" creationId="{4C144288-8005-7747-51E8-D4A9337DD9C9}"/>
          </ac:graphicFrameMkLst>
        </pc:graphicFrameChg>
        <pc:graphicFrameChg chg="add del mod modGraphic">
          <ac:chgData name="Gabriel Leitão" userId="4cc93afe0794efcc" providerId="LiveId" clId="{02BFF65A-E82D-4F5C-AA69-B5783E5377FE}" dt="2023-01-24T03:30:31.091" v="6107" actId="478"/>
          <ac:graphicFrameMkLst>
            <pc:docMk/>
            <pc:sldMk cId="4240793166" sldId="329"/>
            <ac:graphicFrameMk id="10" creationId="{565CAAFC-B7CC-A8AA-6727-611FEF466178}"/>
          </ac:graphicFrameMkLst>
        </pc:graphicFrameChg>
        <pc:picChg chg="add del mod">
          <ac:chgData name="Gabriel Leitão" userId="4cc93afe0794efcc" providerId="LiveId" clId="{02BFF65A-E82D-4F5C-AA69-B5783E5377FE}" dt="2023-01-23T01:22:17.657" v="3047" actId="478"/>
          <ac:picMkLst>
            <pc:docMk/>
            <pc:sldMk cId="4240793166" sldId="329"/>
            <ac:picMk id="4" creationId="{BBCF9467-5956-3936-3C0D-053911209E38}"/>
          </ac:picMkLst>
        </pc:picChg>
        <pc:picChg chg="del">
          <ac:chgData name="Gabriel Leitão" userId="4cc93afe0794efcc" providerId="LiveId" clId="{02BFF65A-E82D-4F5C-AA69-B5783E5377FE}" dt="2023-01-23T01:13:51.089" v="3003" actId="478"/>
          <ac:picMkLst>
            <pc:docMk/>
            <pc:sldMk cId="4240793166" sldId="329"/>
            <ac:picMk id="7" creationId="{A204EAC9-0B35-84A1-F098-F5F9D03573E2}"/>
          </ac:picMkLst>
        </pc:picChg>
        <pc:picChg chg="add mod">
          <ac:chgData name="Gabriel Leitão" userId="4cc93afe0794efcc" providerId="LiveId" clId="{02BFF65A-E82D-4F5C-AA69-B5783E5377FE}" dt="2023-01-24T03:30:37.522" v="6108" actId="1076"/>
          <ac:picMkLst>
            <pc:docMk/>
            <pc:sldMk cId="4240793166" sldId="329"/>
            <ac:picMk id="8" creationId="{9D8391B5-1A51-8A09-B976-AA426801A28F}"/>
          </ac:picMkLst>
        </pc:picChg>
      </pc:sldChg>
      <pc:sldChg chg="add del">
        <pc:chgData name="Gabriel Leitão" userId="4cc93afe0794efcc" providerId="LiveId" clId="{02BFF65A-E82D-4F5C-AA69-B5783E5377FE}" dt="2023-01-23T01:43:55.323" v="3204" actId="47"/>
        <pc:sldMkLst>
          <pc:docMk/>
          <pc:sldMk cId="3077888427" sldId="330"/>
        </pc:sldMkLst>
      </pc:sldChg>
      <pc:sldChg chg="addSp delSp modSp add mod">
        <pc:chgData name="Gabriel Leitão" userId="4cc93afe0794efcc" providerId="LiveId" clId="{02BFF65A-E82D-4F5C-AA69-B5783E5377FE}" dt="2023-01-23T01:53:59.818" v="3278" actId="1076"/>
        <pc:sldMkLst>
          <pc:docMk/>
          <pc:sldMk cId="3098310564" sldId="330"/>
        </pc:sldMkLst>
        <pc:spChg chg="mod">
          <ac:chgData name="Gabriel Leitão" userId="4cc93afe0794efcc" providerId="LiveId" clId="{02BFF65A-E82D-4F5C-AA69-B5783E5377FE}" dt="2023-01-23T01:45:03.949" v="3211" actId="255"/>
          <ac:spMkLst>
            <pc:docMk/>
            <pc:sldMk cId="3098310564" sldId="330"/>
            <ac:spMk id="14" creationId="{B5CDBA52-9BDD-5F6B-79BF-45A699E1AA8B}"/>
          </ac:spMkLst>
        </pc:spChg>
        <pc:graphicFrameChg chg="del">
          <ac:chgData name="Gabriel Leitão" userId="4cc93afe0794efcc" providerId="LiveId" clId="{02BFF65A-E82D-4F5C-AA69-B5783E5377FE}" dt="2023-01-23T01:48:48.554" v="3231" actId="478"/>
          <ac:graphicFrameMkLst>
            <pc:docMk/>
            <pc:sldMk cId="3098310564" sldId="330"/>
            <ac:graphicFrameMk id="3" creationId="{35A4BA30-DAF8-0976-0B18-EE6054B8446D}"/>
          </ac:graphicFrameMkLst>
        </pc:graphicFrameChg>
        <pc:picChg chg="add del mod">
          <ac:chgData name="Gabriel Leitão" userId="4cc93afe0794efcc" providerId="LiveId" clId="{02BFF65A-E82D-4F5C-AA69-B5783E5377FE}" dt="2023-01-23T01:51:48.740" v="3253" actId="478"/>
          <ac:picMkLst>
            <pc:docMk/>
            <pc:sldMk cId="3098310564" sldId="330"/>
            <ac:picMk id="4" creationId="{F035D0E4-E24B-8053-5E5E-A2F6C1B739F0}"/>
          </ac:picMkLst>
        </pc:picChg>
        <pc:picChg chg="add del mod">
          <ac:chgData name="Gabriel Leitão" userId="4cc93afe0794efcc" providerId="LiveId" clId="{02BFF65A-E82D-4F5C-AA69-B5783E5377FE}" dt="2023-01-23T01:51:31.053" v="3249" actId="478"/>
          <ac:picMkLst>
            <pc:docMk/>
            <pc:sldMk cId="3098310564" sldId="330"/>
            <ac:picMk id="6" creationId="{DFB79FF0-D9C2-AFE5-BE91-57EAF8AF746D}"/>
          </ac:picMkLst>
        </pc:picChg>
        <pc:picChg chg="add mod">
          <ac:chgData name="Gabriel Leitão" userId="4cc93afe0794efcc" providerId="LiveId" clId="{02BFF65A-E82D-4F5C-AA69-B5783E5377FE}" dt="2023-01-23T01:53:59.818" v="3278" actId="1076"/>
          <ac:picMkLst>
            <pc:docMk/>
            <pc:sldMk cId="3098310564" sldId="330"/>
            <ac:picMk id="8" creationId="{A43FC1D7-64D4-072F-0384-630C93F6B543}"/>
          </ac:picMkLst>
        </pc:picChg>
        <pc:picChg chg="add mod">
          <ac:chgData name="Gabriel Leitão" userId="4cc93afe0794efcc" providerId="LiveId" clId="{02BFF65A-E82D-4F5C-AA69-B5783E5377FE}" dt="2023-01-23T01:53:59.818" v="3278" actId="1076"/>
          <ac:picMkLst>
            <pc:docMk/>
            <pc:sldMk cId="3098310564" sldId="330"/>
            <ac:picMk id="10" creationId="{0EFFE295-8FE4-5AB2-E896-6B9585F88C7F}"/>
          </ac:picMkLst>
        </pc:picChg>
      </pc:sldChg>
      <pc:sldChg chg="addSp delSp modSp add mod">
        <pc:chgData name="Gabriel Leitão" userId="4cc93afe0794efcc" providerId="LiveId" clId="{02BFF65A-E82D-4F5C-AA69-B5783E5377FE}" dt="2023-01-23T01:56:25.629" v="3296" actId="1076"/>
        <pc:sldMkLst>
          <pc:docMk/>
          <pc:sldMk cId="704510428" sldId="331"/>
        </pc:sldMkLst>
        <pc:picChg chg="add del mod">
          <ac:chgData name="Gabriel Leitão" userId="4cc93afe0794efcc" providerId="LiveId" clId="{02BFF65A-E82D-4F5C-AA69-B5783E5377FE}" dt="2023-01-23T01:56:07.530" v="3290" actId="478"/>
          <ac:picMkLst>
            <pc:docMk/>
            <pc:sldMk cId="704510428" sldId="331"/>
            <ac:picMk id="3" creationId="{DCF63DC6-7EA6-76C5-A2FD-1AC20DD17113}"/>
          </ac:picMkLst>
        </pc:picChg>
        <pc:picChg chg="add mod">
          <ac:chgData name="Gabriel Leitão" userId="4cc93afe0794efcc" providerId="LiveId" clId="{02BFF65A-E82D-4F5C-AA69-B5783E5377FE}" dt="2023-01-23T01:53:54.629" v="3277" actId="1076"/>
          <ac:picMkLst>
            <pc:docMk/>
            <pc:sldMk cId="704510428" sldId="331"/>
            <ac:picMk id="5" creationId="{69724445-368E-923F-9171-28EF3B1BD00D}"/>
          </ac:picMkLst>
        </pc:picChg>
        <pc:picChg chg="add mod">
          <ac:chgData name="Gabriel Leitão" userId="4cc93afe0794efcc" providerId="LiveId" clId="{02BFF65A-E82D-4F5C-AA69-B5783E5377FE}" dt="2023-01-23T01:56:25.629" v="3296" actId="1076"/>
          <ac:picMkLst>
            <pc:docMk/>
            <pc:sldMk cId="704510428" sldId="331"/>
            <ac:picMk id="7" creationId="{4E494641-08B0-2365-7C84-E69473286C90}"/>
          </ac:picMkLst>
        </pc:picChg>
        <pc:picChg chg="del">
          <ac:chgData name="Gabriel Leitão" userId="4cc93afe0794efcc" providerId="LiveId" clId="{02BFF65A-E82D-4F5C-AA69-B5783E5377FE}" dt="2023-01-23T01:53:34.934" v="3271" actId="478"/>
          <ac:picMkLst>
            <pc:docMk/>
            <pc:sldMk cId="704510428" sldId="331"/>
            <ac:picMk id="8" creationId="{A43FC1D7-64D4-072F-0384-630C93F6B543}"/>
          </ac:picMkLst>
        </pc:picChg>
        <pc:picChg chg="del">
          <ac:chgData name="Gabriel Leitão" userId="4cc93afe0794efcc" providerId="LiveId" clId="{02BFF65A-E82D-4F5C-AA69-B5783E5377FE}" dt="2023-01-23T01:53:09.353" v="3266" actId="478"/>
          <ac:picMkLst>
            <pc:docMk/>
            <pc:sldMk cId="704510428" sldId="331"/>
            <ac:picMk id="10" creationId="{0EFFE295-8FE4-5AB2-E896-6B9585F88C7F}"/>
          </ac:picMkLst>
        </pc:picChg>
      </pc:sldChg>
      <pc:sldChg chg="modSp add del mod ord">
        <pc:chgData name="Gabriel Leitão" userId="4cc93afe0794efcc" providerId="LiveId" clId="{02BFF65A-E82D-4F5C-AA69-B5783E5377FE}" dt="2023-01-23T01:50:16.423" v="3245" actId="47"/>
        <pc:sldMkLst>
          <pc:docMk/>
          <pc:sldMk cId="2930683780" sldId="331"/>
        </pc:sldMkLst>
        <pc:spChg chg="mod">
          <ac:chgData name="Gabriel Leitão" userId="4cc93afe0794efcc" providerId="LiveId" clId="{02BFF65A-E82D-4F5C-AA69-B5783E5377FE}" dt="2023-01-23T01:49:37.142" v="3244" actId="255"/>
          <ac:spMkLst>
            <pc:docMk/>
            <pc:sldMk cId="2930683780" sldId="331"/>
            <ac:spMk id="548" creationId="{00000000-0000-0000-0000-000000000000}"/>
          </ac:spMkLst>
        </pc:spChg>
      </pc:sldChg>
      <pc:sldChg chg="addSp delSp modSp add mod ord modShow">
        <pc:chgData name="Gabriel Leitão" userId="4cc93afe0794efcc" providerId="LiveId" clId="{02BFF65A-E82D-4F5C-AA69-B5783E5377FE}" dt="2023-01-24T03:30:18.301" v="6104" actId="729"/>
        <pc:sldMkLst>
          <pc:docMk/>
          <pc:sldMk cId="868427271" sldId="332"/>
        </pc:sldMkLst>
        <pc:graphicFrameChg chg="add mod modGraphic">
          <ac:chgData name="Gabriel Leitão" userId="4cc93afe0794efcc" providerId="LiveId" clId="{02BFF65A-E82D-4F5C-AA69-B5783E5377FE}" dt="2023-01-24T03:26:47.940" v="6101" actId="1076"/>
          <ac:graphicFrameMkLst>
            <pc:docMk/>
            <pc:sldMk cId="868427271" sldId="332"/>
            <ac:graphicFrameMk id="10" creationId="{C8015B8F-CFD6-D60F-34EF-676E0CE507A6}"/>
          </ac:graphicFrameMkLst>
        </pc:graphicFrameChg>
        <pc:picChg chg="add mod">
          <ac:chgData name="Gabriel Leitão" userId="4cc93afe0794efcc" providerId="LiveId" clId="{02BFF65A-E82D-4F5C-AA69-B5783E5377FE}" dt="2023-01-24T03:26:00.073" v="6091" actId="1076"/>
          <ac:picMkLst>
            <pc:docMk/>
            <pc:sldMk cId="868427271" sldId="332"/>
            <ac:picMk id="3" creationId="{89ABDE3C-9CB2-56DD-E760-9217D71BF103}"/>
          </ac:picMkLst>
        </pc:picChg>
        <pc:picChg chg="del">
          <ac:chgData name="Gabriel Leitão" userId="4cc93afe0794efcc" providerId="LiveId" clId="{02BFF65A-E82D-4F5C-AA69-B5783E5377FE}" dt="2023-01-23T01:55:02.275" v="3280" actId="478"/>
          <ac:picMkLst>
            <pc:docMk/>
            <pc:sldMk cId="868427271" sldId="332"/>
            <ac:picMk id="8" creationId="{9D8391B5-1A51-8A09-B976-AA426801A28F}"/>
          </ac:picMkLst>
        </pc:picChg>
      </pc:sldChg>
      <pc:sldChg chg="addSp delSp modSp add mod">
        <pc:chgData name="Gabriel Leitão" userId="4cc93afe0794efcc" providerId="LiveId" clId="{02BFF65A-E82D-4F5C-AA69-B5783E5377FE}" dt="2023-01-23T01:56:57.658" v="3305" actId="1035"/>
        <pc:sldMkLst>
          <pc:docMk/>
          <pc:sldMk cId="2761045989" sldId="333"/>
        </pc:sldMkLst>
        <pc:picChg chg="del">
          <ac:chgData name="Gabriel Leitão" userId="4cc93afe0794efcc" providerId="LiveId" clId="{02BFF65A-E82D-4F5C-AA69-B5783E5377FE}" dt="2023-01-23T01:55:25.832" v="3289" actId="478"/>
          <ac:picMkLst>
            <pc:docMk/>
            <pc:sldMk cId="2761045989" sldId="333"/>
            <ac:picMk id="3" creationId="{DCF63DC6-7EA6-76C5-A2FD-1AC20DD17113}"/>
          </ac:picMkLst>
        </pc:picChg>
        <pc:picChg chg="add mod">
          <ac:chgData name="Gabriel Leitão" userId="4cc93afe0794efcc" providerId="LiveId" clId="{02BFF65A-E82D-4F5C-AA69-B5783E5377FE}" dt="2023-01-23T01:56:57.658" v="3305" actId="1035"/>
          <ac:picMkLst>
            <pc:docMk/>
            <pc:sldMk cId="2761045989" sldId="333"/>
            <ac:picMk id="4" creationId="{B89BF752-5EA9-013E-0D1C-2B3029B0EE84}"/>
          </ac:picMkLst>
        </pc:picChg>
        <pc:picChg chg="del">
          <ac:chgData name="Gabriel Leitão" userId="4cc93afe0794efcc" providerId="LiveId" clId="{02BFF65A-E82D-4F5C-AA69-B5783E5377FE}" dt="2023-01-23T01:55:25.832" v="3289" actId="478"/>
          <ac:picMkLst>
            <pc:docMk/>
            <pc:sldMk cId="2761045989" sldId="333"/>
            <ac:picMk id="5" creationId="{69724445-368E-923F-9171-28EF3B1BD00D}"/>
          </ac:picMkLst>
        </pc:picChg>
      </pc:sldChg>
      <pc:sldChg chg="new del">
        <pc:chgData name="Gabriel Leitão" userId="4cc93afe0794efcc" providerId="LiveId" clId="{02BFF65A-E82D-4F5C-AA69-B5783E5377FE}" dt="2023-01-23T02:03:40.702" v="3390" actId="680"/>
        <pc:sldMkLst>
          <pc:docMk/>
          <pc:sldMk cId="2021915859" sldId="334"/>
        </pc:sldMkLst>
      </pc:sldChg>
      <pc:sldChg chg="addSp delSp modSp add mod">
        <pc:chgData name="Gabriel Leitão" userId="4cc93afe0794efcc" providerId="LiveId" clId="{02BFF65A-E82D-4F5C-AA69-B5783E5377FE}" dt="2023-01-23T03:02:22.252" v="4241"/>
        <pc:sldMkLst>
          <pc:docMk/>
          <pc:sldMk cId="2728627300" sldId="334"/>
        </pc:sldMkLst>
        <pc:spChg chg="add del mod">
          <ac:chgData name="Gabriel Leitão" userId="4cc93afe0794efcc" providerId="LiveId" clId="{02BFF65A-E82D-4F5C-AA69-B5783E5377FE}" dt="2023-01-23T02:05:05.511" v="3414" actId="478"/>
          <ac:spMkLst>
            <pc:docMk/>
            <pc:sldMk cId="2728627300" sldId="334"/>
            <ac:spMk id="3" creationId="{38DA5D29-D6CC-B098-1374-F68B820CF8C2}"/>
          </ac:spMkLst>
        </pc:spChg>
        <pc:spChg chg="add del mod">
          <ac:chgData name="Gabriel Leitão" userId="4cc93afe0794efcc" providerId="LiveId" clId="{02BFF65A-E82D-4F5C-AA69-B5783E5377FE}" dt="2023-01-23T02:06:56.717" v="3442" actId="478"/>
          <ac:spMkLst>
            <pc:docMk/>
            <pc:sldMk cId="2728627300" sldId="334"/>
            <ac:spMk id="5" creationId="{5B08B329-F115-EFDF-38B6-A62DCB9A4236}"/>
          </ac:spMkLst>
        </pc:spChg>
        <pc:spChg chg="add del mod">
          <ac:chgData name="Gabriel Leitão" userId="4cc93afe0794efcc" providerId="LiveId" clId="{02BFF65A-E82D-4F5C-AA69-B5783E5377FE}" dt="2023-01-23T02:10:45.273" v="3492"/>
          <ac:spMkLst>
            <pc:docMk/>
            <pc:sldMk cId="2728627300" sldId="334"/>
            <ac:spMk id="7" creationId="{E343FD93-EF06-1618-4001-2305FDFFBBDD}"/>
          </ac:spMkLst>
        </pc:spChg>
        <pc:spChg chg="add mod">
          <ac:chgData name="Gabriel Leitão" userId="4cc93afe0794efcc" providerId="LiveId" clId="{02BFF65A-E82D-4F5C-AA69-B5783E5377FE}" dt="2023-01-23T03:02:22.252" v="4241"/>
          <ac:spMkLst>
            <pc:docMk/>
            <pc:sldMk cId="2728627300" sldId="334"/>
            <ac:spMk id="11" creationId="{05A470B6-29AF-159E-6AAB-4B6ABD67421E}"/>
          </ac:spMkLst>
        </pc:spChg>
        <pc:spChg chg="add del mod">
          <ac:chgData name="Gabriel Leitão" userId="4cc93afe0794efcc" providerId="LiveId" clId="{02BFF65A-E82D-4F5C-AA69-B5783E5377FE}" dt="2023-01-23T02:04:20.137" v="3395" actId="478"/>
          <ac:spMkLst>
            <pc:docMk/>
            <pc:sldMk cId="2728627300" sldId="334"/>
            <ac:spMk id="12" creationId="{EB280786-254E-2A51-0059-BBE398256E19}"/>
          </ac:spMkLst>
        </pc:spChg>
        <pc:spChg chg="del">
          <ac:chgData name="Gabriel Leitão" userId="4cc93afe0794efcc" providerId="LiveId" clId="{02BFF65A-E82D-4F5C-AA69-B5783E5377FE}" dt="2023-01-23T02:04:14.533" v="3392" actId="478"/>
          <ac:spMkLst>
            <pc:docMk/>
            <pc:sldMk cId="2728627300" sldId="334"/>
            <ac:spMk id="18" creationId="{99EE964F-169B-B0C6-0611-C487DA17BF82}"/>
          </ac:spMkLst>
        </pc:spChg>
        <pc:spChg chg="del">
          <ac:chgData name="Gabriel Leitão" userId="4cc93afe0794efcc" providerId="LiveId" clId="{02BFF65A-E82D-4F5C-AA69-B5783E5377FE}" dt="2023-01-23T02:04:40.316" v="3404" actId="478"/>
          <ac:spMkLst>
            <pc:docMk/>
            <pc:sldMk cId="2728627300" sldId="334"/>
            <ac:spMk id="20" creationId="{FEEA649D-3D82-15A0-7687-07C89154874D}"/>
          </ac:spMkLst>
        </pc:spChg>
        <pc:spChg chg="del">
          <ac:chgData name="Gabriel Leitão" userId="4cc93afe0794efcc" providerId="LiveId" clId="{02BFF65A-E82D-4F5C-AA69-B5783E5377FE}" dt="2023-01-23T02:04:40.316" v="3404" actId="478"/>
          <ac:spMkLst>
            <pc:docMk/>
            <pc:sldMk cId="2728627300" sldId="334"/>
            <ac:spMk id="30" creationId="{EC125CE2-7DF1-6019-9EC0-2270FA336959}"/>
          </ac:spMkLst>
        </pc:spChg>
        <pc:graphicFrameChg chg="add mod modGraphic">
          <ac:chgData name="Gabriel Leitão" userId="4cc93afe0794efcc" providerId="LiveId" clId="{02BFF65A-E82D-4F5C-AA69-B5783E5377FE}" dt="2023-01-23T02:12:38.491" v="3559" actId="14100"/>
          <ac:graphicFrameMkLst>
            <pc:docMk/>
            <pc:sldMk cId="2728627300" sldId="334"/>
            <ac:graphicFrameMk id="2" creationId="{DA101BDC-C87C-B3C3-5E79-BEBDBB7C0F46}"/>
          </ac:graphicFrameMkLst>
        </pc:graphicFrameChg>
        <pc:graphicFrameChg chg="add del mod modGraphic">
          <ac:chgData name="Gabriel Leitão" userId="4cc93afe0794efcc" providerId="LiveId" clId="{02BFF65A-E82D-4F5C-AA69-B5783E5377FE}" dt="2023-01-23T02:07:28.177" v="3450" actId="478"/>
          <ac:graphicFrameMkLst>
            <pc:docMk/>
            <pc:sldMk cId="2728627300" sldId="334"/>
            <ac:graphicFrameMk id="4" creationId="{5C12C4AD-A979-9C1A-56AC-1A82EB49DD7E}"/>
          </ac:graphicFrameMkLst>
        </pc:graphicFrameChg>
        <pc:graphicFrameChg chg="add del mod">
          <ac:chgData name="Gabriel Leitão" userId="4cc93afe0794efcc" providerId="LiveId" clId="{02BFF65A-E82D-4F5C-AA69-B5783E5377FE}" dt="2023-01-23T02:10:45.273" v="3492"/>
          <ac:graphicFrameMkLst>
            <pc:docMk/>
            <pc:sldMk cId="2728627300" sldId="334"/>
            <ac:graphicFrameMk id="6" creationId="{926BE4F6-43DE-D51B-8A3E-F7C0AA7DA701}"/>
          </ac:graphicFrameMkLst>
        </pc:graphicFrameChg>
        <pc:graphicFrameChg chg="del">
          <ac:chgData name="Gabriel Leitão" userId="4cc93afe0794efcc" providerId="LiveId" clId="{02BFF65A-E82D-4F5C-AA69-B5783E5377FE}" dt="2023-01-23T02:04:40.316" v="3404" actId="478"/>
          <ac:graphicFrameMkLst>
            <pc:docMk/>
            <pc:sldMk cId="2728627300" sldId="334"/>
            <ac:graphicFrameMk id="19" creationId="{FCE49EC3-F96C-3421-F5C9-2B8D1141BA49}"/>
          </ac:graphicFrameMkLst>
        </pc:graphicFrameChg>
        <pc:graphicFrameChg chg="add mod modGraphic">
          <ac:chgData name="Gabriel Leitão" userId="4cc93afe0794efcc" providerId="LiveId" clId="{02BFF65A-E82D-4F5C-AA69-B5783E5377FE}" dt="2023-01-23T02:12:31.689" v="3557" actId="1035"/>
          <ac:graphicFrameMkLst>
            <pc:docMk/>
            <pc:sldMk cId="2728627300" sldId="334"/>
            <ac:graphicFrameMk id="21" creationId="{2C9821CB-9977-7395-2083-189E7760B8E8}"/>
          </ac:graphicFrameMkLst>
        </pc:graphicFrameChg>
      </pc:sldChg>
      <pc:sldChg chg="modSp add del mod ord">
        <pc:chgData name="Gabriel Leitão" userId="4cc93afe0794efcc" providerId="LiveId" clId="{02BFF65A-E82D-4F5C-AA69-B5783E5377FE}" dt="2023-01-23T02:02:41.580" v="3388" actId="47"/>
        <pc:sldMkLst>
          <pc:docMk/>
          <pc:sldMk cId="3524542027" sldId="334"/>
        </pc:sldMkLst>
        <pc:spChg chg="mod">
          <ac:chgData name="Gabriel Leitão" userId="4cc93afe0794efcc" providerId="LiveId" clId="{02BFF65A-E82D-4F5C-AA69-B5783E5377FE}" dt="2023-01-23T02:02:17.767" v="3385" actId="1076"/>
          <ac:spMkLst>
            <pc:docMk/>
            <pc:sldMk cId="3524542027" sldId="334"/>
            <ac:spMk id="15" creationId="{0F2E4381-90C0-5FE3-D5C8-E9170ABB5249}"/>
          </ac:spMkLst>
        </pc:spChg>
        <pc:spChg chg="mod">
          <ac:chgData name="Gabriel Leitão" userId="4cc93afe0794efcc" providerId="LiveId" clId="{02BFF65A-E82D-4F5C-AA69-B5783E5377FE}" dt="2023-01-23T01:59:42.549" v="3310" actId="20577"/>
          <ac:spMkLst>
            <pc:docMk/>
            <pc:sldMk cId="3524542027" sldId="334"/>
            <ac:spMk id="548" creationId="{00000000-0000-0000-0000-000000000000}"/>
          </ac:spMkLst>
        </pc:spChg>
        <pc:graphicFrameChg chg="mod modGraphic">
          <ac:chgData name="Gabriel Leitão" userId="4cc93afe0794efcc" providerId="LiveId" clId="{02BFF65A-E82D-4F5C-AA69-B5783E5377FE}" dt="2023-01-23T02:00:21.054" v="3329"/>
          <ac:graphicFrameMkLst>
            <pc:docMk/>
            <pc:sldMk cId="3524542027" sldId="334"/>
            <ac:graphicFrameMk id="3" creationId="{35A4BA30-DAF8-0976-0B18-EE6054B8446D}"/>
          </ac:graphicFrameMkLst>
        </pc:graphicFrameChg>
      </pc:sldChg>
      <pc:sldChg chg="addSp delSp modSp add mod modShow">
        <pc:chgData name="Gabriel Leitão" userId="4cc93afe0794efcc" providerId="LiveId" clId="{02BFF65A-E82D-4F5C-AA69-B5783E5377FE}" dt="2023-01-23T03:02:42.295" v="4244"/>
        <pc:sldMkLst>
          <pc:docMk/>
          <pc:sldMk cId="409986100" sldId="335"/>
        </pc:sldMkLst>
        <pc:spChg chg="add del mod">
          <ac:chgData name="Gabriel Leitão" userId="4cc93afe0794efcc" providerId="LiveId" clId="{02BFF65A-E82D-4F5C-AA69-B5783E5377FE}" dt="2023-01-23T02:52:40.851" v="4100" actId="478"/>
          <ac:spMkLst>
            <pc:docMk/>
            <pc:sldMk cId="409986100" sldId="335"/>
            <ac:spMk id="7" creationId="{5EF51DEB-5C6A-EE31-3F22-C43AC15305A3}"/>
          </ac:spMkLst>
        </pc:spChg>
        <pc:spChg chg="add mod">
          <ac:chgData name="Gabriel Leitão" userId="4cc93afe0794efcc" providerId="LiveId" clId="{02BFF65A-E82D-4F5C-AA69-B5783E5377FE}" dt="2023-01-23T02:25:33.752" v="3715" actId="1076"/>
          <ac:spMkLst>
            <pc:docMk/>
            <pc:sldMk cId="409986100" sldId="335"/>
            <ac:spMk id="9" creationId="{1F90E62F-7AA9-C8BB-0531-DCBAB899902C}"/>
          </ac:spMkLst>
        </pc:spChg>
        <pc:spChg chg="mod">
          <ac:chgData name="Gabriel Leitão" userId="4cc93afe0794efcc" providerId="LiveId" clId="{02BFF65A-E82D-4F5C-AA69-B5783E5377FE}" dt="2023-01-23T03:02:42.295" v="4244"/>
          <ac:spMkLst>
            <pc:docMk/>
            <pc:sldMk cId="409986100" sldId="335"/>
            <ac:spMk id="11" creationId="{05A470B6-29AF-159E-6AAB-4B6ABD67421E}"/>
          </ac:spMkLst>
        </pc:spChg>
        <pc:spChg chg="add del mod">
          <ac:chgData name="Gabriel Leitão" userId="4cc93afe0794efcc" providerId="LiveId" clId="{02BFF65A-E82D-4F5C-AA69-B5783E5377FE}" dt="2023-01-23T02:33:56.109" v="3870" actId="478"/>
          <ac:spMkLst>
            <pc:docMk/>
            <pc:sldMk cId="409986100" sldId="335"/>
            <ac:spMk id="12" creationId="{F148DD49-D297-4A56-9960-73A8A693F177}"/>
          </ac:spMkLst>
        </pc:spChg>
        <pc:spChg chg="add del mod">
          <ac:chgData name="Gabriel Leitão" userId="4cc93afe0794efcc" providerId="LiveId" clId="{02BFF65A-E82D-4F5C-AA69-B5783E5377FE}" dt="2023-01-23T02:29:14.720" v="3779" actId="478"/>
          <ac:spMkLst>
            <pc:docMk/>
            <pc:sldMk cId="409986100" sldId="335"/>
            <ac:spMk id="13" creationId="{16DB7A15-9A97-3C16-B3AE-C8308776B57D}"/>
          </ac:spMkLst>
        </pc:spChg>
        <pc:spChg chg="add mod">
          <ac:chgData name="Gabriel Leitão" userId="4cc93afe0794efcc" providerId="LiveId" clId="{02BFF65A-E82D-4F5C-AA69-B5783E5377FE}" dt="2023-01-23T02:30:54.961" v="3816" actId="1076"/>
          <ac:spMkLst>
            <pc:docMk/>
            <pc:sldMk cId="409986100" sldId="335"/>
            <ac:spMk id="15" creationId="{73CEC236-6994-C2FD-B2DA-2E15C9ED4D9F}"/>
          </ac:spMkLst>
        </pc:spChg>
        <pc:spChg chg="add del mod">
          <ac:chgData name="Gabriel Leitão" userId="4cc93afe0794efcc" providerId="LiveId" clId="{02BFF65A-E82D-4F5C-AA69-B5783E5377FE}" dt="2023-01-23T02:29:13.516" v="3778" actId="478"/>
          <ac:spMkLst>
            <pc:docMk/>
            <pc:sldMk cId="409986100" sldId="335"/>
            <ac:spMk id="18" creationId="{7DEB74EF-17FB-F615-0E51-6AAECA72929E}"/>
          </ac:spMkLst>
        </pc:spChg>
        <pc:spChg chg="add del mod">
          <ac:chgData name="Gabriel Leitão" userId="4cc93afe0794efcc" providerId="LiveId" clId="{02BFF65A-E82D-4F5C-AA69-B5783E5377FE}" dt="2023-01-23T02:52:40.851" v="4100" actId="478"/>
          <ac:spMkLst>
            <pc:docMk/>
            <pc:sldMk cId="409986100" sldId="335"/>
            <ac:spMk id="20" creationId="{16E6B9C1-8080-2A12-B47C-2D22EACA0E62}"/>
          </ac:spMkLst>
        </pc:spChg>
        <pc:spChg chg="add mod">
          <ac:chgData name="Gabriel Leitão" userId="4cc93afe0794efcc" providerId="LiveId" clId="{02BFF65A-E82D-4F5C-AA69-B5783E5377FE}" dt="2023-01-23T02:52:40.535" v="4099" actId="1076"/>
          <ac:spMkLst>
            <pc:docMk/>
            <pc:sldMk cId="409986100" sldId="335"/>
            <ac:spMk id="21" creationId="{696C7CE6-C0BA-EA51-AABB-9BD992D092C4}"/>
          </ac:spMkLst>
        </pc:spChg>
        <pc:spChg chg="add mod">
          <ac:chgData name="Gabriel Leitão" userId="4cc93afe0794efcc" providerId="LiveId" clId="{02BFF65A-E82D-4F5C-AA69-B5783E5377FE}" dt="2023-01-23T02:52:40.535" v="4099" actId="1076"/>
          <ac:spMkLst>
            <pc:docMk/>
            <pc:sldMk cId="409986100" sldId="335"/>
            <ac:spMk id="22" creationId="{6E9142EC-DEEC-550F-0813-F5E8D1BD14D4}"/>
          </ac:spMkLst>
        </pc:spChg>
        <pc:spChg chg="add mod">
          <ac:chgData name="Gabriel Leitão" userId="4cc93afe0794efcc" providerId="LiveId" clId="{02BFF65A-E82D-4F5C-AA69-B5783E5377FE}" dt="2023-01-23T02:34:41.568" v="3881" actId="1076"/>
          <ac:spMkLst>
            <pc:docMk/>
            <pc:sldMk cId="409986100" sldId="335"/>
            <ac:spMk id="23" creationId="{57B30D94-CC35-4CB3-2D9C-CFE4ABE41C39}"/>
          </ac:spMkLst>
        </pc:spChg>
        <pc:spChg chg="add mod">
          <ac:chgData name="Gabriel Leitão" userId="4cc93afe0794efcc" providerId="LiveId" clId="{02BFF65A-E82D-4F5C-AA69-B5783E5377FE}" dt="2023-01-23T02:34:48.968" v="3887" actId="1037"/>
          <ac:spMkLst>
            <pc:docMk/>
            <pc:sldMk cId="409986100" sldId="335"/>
            <ac:spMk id="24" creationId="{B4C5081B-3033-3D77-A3E0-CD3F8E38600D}"/>
          </ac:spMkLst>
        </pc:spChg>
        <pc:graphicFrameChg chg="del">
          <ac:chgData name="Gabriel Leitão" userId="4cc93afe0794efcc" providerId="LiveId" clId="{02BFF65A-E82D-4F5C-AA69-B5783E5377FE}" dt="2023-01-23T02:08:12.797" v="3461" actId="478"/>
          <ac:graphicFrameMkLst>
            <pc:docMk/>
            <pc:sldMk cId="409986100" sldId="335"/>
            <ac:graphicFrameMk id="2" creationId="{DA101BDC-C87C-B3C3-5E79-BEBDBB7C0F46}"/>
          </ac:graphicFrameMkLst>
        </pc:graphicFrameChg>
        <pc:graphicFrameChg chg="del mod modGraphic">
          <ac:chgData name="Gabriel Leitão" userId="4cc93afe0794efcc" providerId="LiveId" clId="{02BFF65A-E82D-4F5C-AA69-B5783E5377FE}" dt="2023-01-23T02:10:24.484" v="3488" actId="21"/>
          <ac:graphicFrameMkLst>
            <pc:docMk/>
            <pc:sldMk cId="409986100" sldId="335"/>
            <ac:graphicFrameMk id="4" creationId="{5C12C4AD-A979-9C1A-56AC-1A82EB49DD7E}"/>
          </ac:graphicFrameMkLst>
        </pc:graphicFrameChg>
      </pc:sldChg>
      <pc:sldChg chg="delSp modSp add del mod ord">
        <pc:chgData name="Gabriel Leitão" userId="4cc93afe0794efcc" providerId="LiveId" clId="{02BFF65A-E82D-4F5C-AA69-B5783E5377FE}" dt="2023-01-24T02:14:57.536" v="5580" actId="2696"/>
        <pc:sldMkLst>
          <pc:docMk/>
          <pc:sldMk cId="487859505" sldId="336"/>
        </pc:sldMkLst>
        <pc:spChg chg="mod">
          <ac:chgData name="Gabriel Leitão" userId="4cc93afe0794efcc" providerId="LiveId" clId="{02BFF65A-E82D-4F5C-AA69-B5783E5377FE}" dt="2023-01-23T03:03:39.319" v="4260" actId="14100"/>
          <ac:spMkLst>
            <pc:docMk/>
            <pc:sldMk cId="487859505" sldId="336"/>
            <ac:spMk id="11" creationId="{05A470B6-29AF-159E-6AAB-4B6ABD67421E}"/>
          </ac:spMkLst>
        </pc:spChg>
        <pc:graphicFrameChg chg="del">
          <ac:chgData name="Gabriel Leitão" userId="4cc93afe0794efcc" providerId="LiveId" clId="{02BFF65A-E82D-4F5C-AA69-B5783E5377FE}" dt="2023-01-23T02:22:23.234" v="3705" actId="478"/>
          <ac:graphicFrameMkLst>
            <pc:docMk/>
            <pc:sldMk cId="487859505" sldId="336"/>
            <ac:graphicFrameMk id="2" creationId="{DA101BDC-C87C-B3C3-5E79-BEBDBB7C0F46}"/>
          </ac:graphicFrameMkLst>
        </pc:graphicFrameChg>
      </pc:sldChg>
      <pc:sldChg chg="add del setBg">
        <pc:chgData name="Gabriel Leitão" userId="4cc93afe0794efcc" providerId="LiveId" clId="{02BFF65A-E82D-4F5C-AA69-B5783E5377FE}" dt="2023-01-24T02:14:59.739" v="5582"/>
        <pc:sldMkLst>
          <pc:docMk/>
          <pc:sldMk cId="821386568" sldId="336"/>
        </pc:sldMkLst>
      </pc:sldChg>
      <pc:sldChg chg="modSp add mod">
        <pc:chgData name="Gabriel Leitão" userId="4cc93afe0794efcc" providerId="LiveId" clId="{02BFF65A-E82D-4F5C-AA69-B5783E5377FE}" dt="2023-01-23T03:02:34.497" v="4242"/>
        <pc:sldMkLst>
          <pc:docMk/>
          <pc:sldMk cId="424187560" sldId="337"/>
        </pc:sldMkLst>
        <pc:spChg chg="mod">
          <ac:chgData name="Gabriel Leitão" userId="4cc93afe0794efcc" providerId="LiveId" clId="{02BFF65A-E82D-4F5C-AA69-B5783E5377FE}" dt="2023-01-23T03:02:34.497" v="4242"/>
          <ac:spMkLst>
            <pc:docMk/>
            <pc:sldMk cId="424187560" sldId="337"/>
            <ac:spMk id="11" creationId="{05A470B6-29AF-159E-6AAB-4B6ABD67421E}"/>
          </ac:spMkLst>
        </pc:spChg>
        <pc:graphicFrameChg chg="mod modGraphic">
          <ac:chgData name="Gabriel Leitão" userId="4cc93afe0794efcc" providerId="LiveId" clId="{02BFF65A-E82D-4F5C-AA69-B5783E5377FE}" dt="2023-01-23T02:19:09.333" v="3623" actId="1076"/>
          <ac:graphicFrameMkLst>
            <pc:docMk/>
            <pc:sldMk cId="424187560" sldId="337"/>
            <ac:graphicFrameMk id="2" creationId="{DA101BDC-C87C-B3C3-5E79-BEBDBB7C0F46}"/>
          </ac:graphicFrameMkLst>
        </pc:graphicFrameChg>
        <pc:graphicFrameChg chg="mod modGraphic">
          <ac:chgData name="Gabriel Leitão" userId="4cc93afe0794efcc" providerId="LiveId" clId="{02BFF65A-E82D-4F5C-AA69-B5783E5377FE}" dt="2023-01-23T02:19:04.416" v="3620" actId="1076"/>
          <ac:graphicFrameMkLst>
            <pc:docMk/>
            <pc:sldMk cId="424187560" sldId="337"/>
            <ac:graphicFrameMk id="21" creationId="{2C9821CB-9977-7395-2083-189E7760B8E8}"/>
          </ac:graphicFrameMkLst>
        </pc:graphicFrameChg>
      </pc:sldChg>
      <pc:sldChg chg="modSp add mod">
        <pc:chgData name="Gabriel Leitão" userId="4cc93afe0794efcc" providerId="LiveId" clId="{02BFF65A-E82D-4F5C-AA69-B5783E5377FE}" dt="2023-01-23T03:02:38.756" v="4243"/>
        <pc:sldMkLst>
          <pc:docMk/>
          <pc:sldMk cId="1805261287" sldId="338"/>
        </pc:sldMkLst>
        <pc:spChg chg="mod">
          <ac:chgData name="Gabriel Leitão" userId="4cc93afe0794efcc" providerId="LiveId" clId="{02BFF65A-E82D-4F5C-AA69-B5783E5377FE}" dt="2023-01-23T03:02:38.756" v="4243"/>
          <ac:spMkLst>
            <pc:docMk/>
            <pc:sldMk cId="1805261287" sldId="338"/>
            <ac:spMk id="11" creationId="{05A470B6-29AF-159E-6AAB-4B6ABD67421E}"/>
          </ac:spMkLst>
        </pc:spChg>
        <pc:graphicFrameChg chg="mod modGraphic">
          <ac:chgData name="Gabriel Leitão" userId="4cc93afe0794efcc" providerId="LiveId" clId="{02BFF65A-E82D-4F5C-AA69-B5783E5377FE}" dt="2023-01-23T02:21:49.530" v="3704" actId="1076"/>
          <ac:graphicFrameMkLst>
            <pc:docMk/>
            <pc:sldMk cId="1805261287" sldId="338"/>
            <ac:graphicFrameMk id="2" creationId="{DA101BDC-C87C-B3C3-5E79-BEBDBB7C0F46}"/>
          </ac:graphicFrameMkLst>
        </pc:graphicFrameChg>
        <pc:graphicFrameChg chg="mod modGraphic">
          <ac:chgData name="Gabriel Leitão" userId="4cc93afe0794efcc" providerId="LiveId" clId="{02BFF65A-E82D-4F5C-AA69-B5783E5377FE}" dt="2023-01-23T02:21:35.952" v="3701" actId="14734"/>
          <ac:graphicFrameMkLst>
            <pc:docMk/>
            <pc:sldMk cId="1805261287" sldId="338"/>
            <ac:graphicFrameMk id="21" creationId="{2C9821CB-9977-7395-2083-189E7760B8E8}"/>
          </ac:graphicFrameMkLst>
        </pc:graphicFrameChg>
      </pc:sldChg>
      <pc:sldChg chg="addSp delSp modSp add mod ord modShow">
        <pc:chgData name="Gabriel Leitão" userId="4cc93afe0794efcc" providerId="LiveId" clId="{02BFF65A-E82D-4F5C-AA69-B5783E5377FE}" dt="2023-01-23T03:02:44.584" v="4245"/>
        <pc:sldMkLst>
          <pc:docMk/>
          <pc:sldMk cId="204551710" sldId="339"/>
        </pc:sldMkLst>
        <pc:spChg chg="add mod">
          <ac:chgData name="Gabriel Leitão" userId="4cc93afe0794efcc" providerId="LiveId" clId="{02BFF65A-E82D-4F5C-AA69-B5783E5377FE}" dt="2023-01-23T02:39:08.096" v="3943" actId="1076"/>
          <ac:spMkLst>
            <pc:docMk/>
            <pc:sldMk cId="204551710" sldId="339"/>
            <ac:spMk id="2" creationId="{DED4FA53-148E-0B6F-BAC5-E94B2F280388}"/>
          </ac:spMkLst>
        </pc:spChg>
        <pc:spChg chg="mod">
          <ac:chgData name="Gabriel Leitão" userId="4cc93afe0794efcc" providerId="LiveId" clId="{02BFF65A-E82D-4F5C-AA69-B5783E5377FE}" dt="2023-01-23T03:02:44.584" v="4245"/>
          <ac:spMkLst>
            <pc:docMk/>
            <pc:sldMk cId="204551710" sldId="339"/>
            <ac:spMk id="11" creationId="{05A470B6-29AF-159E-6AAB-4B6ABD67421E}"/>
          </ac:spMkLst>
        </pc:spChg>
        <pc:spChg chg="del mod">
          <ac:chgData name="Gabriel Leitão" userId="4cc93afe0794efcc" providerId="LiveId" clId="{02BFF65A-E82D-4F5C-AA69-B5783E5377FE}" dt="2023-01-23T02:35:31.021" v="3890" actId="478"/>
          <ac:spMkLst>
            <pc:docMk/>
            <pc:sldMk cId="204551710" sldId="339"/>
            <ac:spMk id="12" creationId="{F148DD49-D297-4A56-9960-73A8A693F177}"/>
          </ac:spMkLst>
        </pc:spChg>
        <pc:spChg chg="del mod">
          <ac:chgData name="Gabriel Leitão" userId="4cc93afe0794efcc" providerId="LiveId" clId="{02BFF65A-E82D-4F5C-AA69-B5783E5377FE}" dt="2023-01-23T02:40:05.771" v="3962" actId="478"/>
          <ac:spMkLst>
            <pc:docMk/>
            <pc:sldMk cId="204551710" sldId="339"/>
            <ac:spMk id="13" creationId="{16DB7A15-9A97-3C16-B3AE-C8308776B57D}"/>
          </ac:spMkLst>
        </pc:spChg>
        <pc:spChg chg="add mod">
          <ac:chgData name="Gabriel Leitão" userId="4cc93afe0794efcc" providerId="LiveId" clId="{02BFF65A-E82D-4F5C-AA69-B5783E5377FE}" dt="2023-01-23T02:39:04.137" v="3942" actId="14100"/>
          <ac:spMkLst>
            <pc:docMk/>
            <pc:sldMk cId="204551710" sldId="339"/>
            <ac:spMk id="14" creationId="{6AFEAA7C-CAF4-DF67-4727-FAC2E2E91E2D}"/>
          </ac:spMkLst>
        </pc:spChg>
        <pc:spChg chg="del">
          <ac:chgData name="Gabriel Leitão" userId="4cc93afe0794efcc" providerId="LiveId" clId="{02BFF65A-E82D-4F5C-AA69-B5783E5377FE}" dt="2023-01-23T02:35:31.021" v="3890" actId="478"/>
          <ac:spMkLst>
            <pc:docMk/>
            <pc:sldMk cId="204551710" sldId="339"/>
            <ac:spMk id="15" creationId="{73CEC236-6994-C2FD-B2DA-2E15C9ED4D9F}"/>
          </ac:spMkLst>
        </pc:spChg>
        <pc:spChg chg="add mod">
          <ac:chgData name="Gabriel Leitão" userId="4cc93afe0794efcc" providerId="LiveId" clId="{02BFF65A-E82D-4F5C-AA69-B5783E5377FE}" dt="2023-01-23T02:39:20.176" v="3947" actId="1076"/>
          <ac:spMkLst>
            <pc:docMk/>
            <pc:sldMk cId="204551710" sldId="339"/>
            <ac:spMk id="16" creationId="{66BE1EB7-6C4B-00A9-D5C6-B85D59C56123}"/>
          </ac:spMkLst>
        </pc:spChg>
        <pc:spChg chg="mod">
          <ac:chgData name="Gabriel Leitão" userId="4cc93afe0794efcc" providerId="LiveId" clId="{02BFF65A-E82D-4F5C-AA69-B5783E5377FE}" dt="2023-01-23T02:53:57.250" v="4127" actId="1076"/>
          <ac:spMkLst>
            <pc:docMk/>
            <pc:sldMk cId="204551710" sldId="339"/>
            <ac:spMk id="18" creationId="{7DEB74EF-17FB-F615-0E51-6AAECA72929E}"/>
          </ac:spMkLst>
        </pc:spChg>
        <pc:spChg chg="add mod">
          <ac:chgData name="Gabriel Leitão" userId="4cc93afe0794efcc" providerId="LiveId" clId="{02BFF65A-E82D-4F5C-AA69-B5783E5377FE}" dt="2023-01-23T02:39:17.422" v="3946" actId="1076"/>
          <ac:spMkLst>
            <pc:docMk/>
            <pc:sldMk cId="204551710" sldId="339"/>
            <ac:spMk id="19" creationId="{6A4C26D2-21B2-1825-2049-DF0C30294D96}"/>
          </ac:spMkLst>
        </pc:spChg>
        <pc:spChg chg="add mod">
          <ac:chgData name="Gabriel Leitão" userId="4cc93afe0794efcc" providerId="LiveId" clId="{02BFF65A-E82D-4F5C-AA69-B5783E5377FE}" dt="2023-01-23T02:39:35.936" v="3952" actId="1076"/>
          <ac:spMkLst>
            <pc:docMk/>
            <pc:sldMk cId="204551710" sldId="339"/>
            <ac:spMk id="20" creationId="{B3A46EF1-2B55-DFDD-74B2-15D3F79E9248}"/>
          </ac:spMkLst>
        </pc:spChg>
        <pc:spChg chg="add mod">
          <ac:chgData name="Gabriel Leitão" userId="4cc93afe0794efcc" providerId="LiveId" clId="{02BFF65A-E82D-4F5C-AA69-B5783E5377FE}" dt="2023-01-23T02:39:41.037" v="3955" actId="20577"/>
          <ac:spMkLst>
            <pc:docMk/>
            <pc:sldMk cId="204551710" sldId="339"/>
            <ac:spMk id="21" creationId="{18D8C09E-D1BB-3DAE-BB0F-38BBF55A3129}"/>
          </ac:spMkLst>
        </pc:spChg>
        <pc:spChg chg="add mod">
          <ac:chgData name="Gabriel Leitão" userId="4cc93afe0794efcc" providerId="LiveId" clId="{02BFF65A-E82D-4F5C-AA69-B5783E5377FE}" dt="2023-01-23T02:39:47.961" v="3958" actId="20577"/>
          <ac:spMkLst>
            <pc:docMk/>
            <pc:sldMk cId="204551710" sldId="339"/>
            <ac:spMk id="22" creationId="{51FDC237-3FA6-4036-74F3-77D7B32BEB73}"/>
          </ac:spMkLst>
        </pc:spChg>
        <pc:spChg chg="add mod">
          <ac:chgData name="Gabriel Leitão" userId="4cc93afe0794efcc" providerId="LiveId" clId="{02BFF65A-E82D-4F5C-AA69-B5783E5377FE}" dt="2023-01-23T02:39:54.046" v="3961" actId="20577"/>
          <ac:spMkLst>
            <pc:docMk/>
            <pc:sldMk cId="204551710" sldId="339"/>
            <ac:spMk id="23" creationId="{3D70C25A-906B-31FB-7779-A1A5437D607E}"/>
          </ac:spMkLst>
        </pc:spChg>
      </pc:sldChg>
      <pc:sldChg chg="addSp delSp modSp add mod">
        <pc:chgData name="Gabriel Leitão" userId="4cc93afe0794efcc" providerId="LiveId" clId="{02BFF65A-E82D-4F5C-AA69-B5783E5377FE}" dt="2023-01-23T03:02:48.314" v="4247"/>
        <pc:sldMkLst>
          <pc:docMk/>
          <pc:sldMk cId="4146654922" sldId="340"/>
        </pc:sldMkLst>
        <pc:spChg chg="mod">
          <ac:chgData name="Gabriel Leitão" userId="4cc93afe0794efcc" providerId="LiveId" clId="{02BFF65A-E82D-4F5C-AA69-B5783E5377FE}" dt="2023-01-23T02:47:10.861" v="4040" actId="1076"/>
          <ac:spMkLst>
            <pc:docMk/>
            <pc:sldMk cId="4146654922" sldId="340"/>
            <ac:spMk id="2" creationId="{DED4FA53-148E-0B6F-BAC5-E94B2F280388}"/>
          </ac:spMkLst>
        </pc:spChg>
        <pc:spChg chg="mod">
          <ac:chgData name="Gabriel Leitão" userId="4cc93afe0794efcc" providerId="LiveId" clId="{02BFF65A-E82D-4F5C-AA69-B5783E5377FE}" dt="2023-01-23T02:40:40.084" v="3966" actId="20577"/>
          <ac:spMkLst>
            <pc:docMk/>
            <pc:sldMk cId="4146654922" sldId="340"/>
            <ac:spMk id="9" creationId="{1F90E62F-7AA9-C8BB-0531-DCBAB899902C}"/>
          </ac:spMkLst>
        </pc:spChg>
        <pc:spChg chg="mod">
          <ac:chgData name="Gabriel Leitão" userId="4cc93afe0794efcc" providerId="LiveId" clId="{02BFF65A-E82D-4F5C-AA69-B5783E5377FE}" dt="2023-01-23T03:02:48.314" v="4247"/>
          <ac:spMkLst>
            <pc:docMk/>
            <pc:sldMk cId="4146654922" sldId="340"/>
            <ac:spMk id="11" creationId="{05A470B6-29AF-159E-6AAB-4B6ABD67421E}"/>
          </ac:spMkLst>
        </pc:spChg>
        <pc:spChg chg="del">
          <ac:chgData name="Gabriel Leitão" userId="4cc93afe0794efcc" providerId="LiveId" clId="{02BFF65A-E82D-4F5C-AA69-B5783E5377FE}" dt="2023-01-23T02:41:54.816" v="3995" actId="478"/>
          <ac:spMkLst>
            <pc:docMk/>
            <pc:sldMk cId="4146654922" sldId="340"/>
            <ac:spMk id="14" creationId="{6AFEAA7C-CAF4-DF67-4727-FAC2E2E91E2D}"/>
          </ac:spMkLst>
        </pc:spChg>
        <pc:spChg chg="mod">
          <ac:chgData name="Gabriel Leitão" userId="4cc93afe0794efcc" providerId="LiveId" clId="{02BFF65A-E82D-4F5C-AA69-B5783E5377FE}" dt="2023-01-23T02:43:39.134" v="4016" actId="14100"/>
          <ac:spMkLst>
            <pc:docMk/>
            <pc:sldMk cId="4146654922" sldId="340"/>
            <ac:spMk id="16" creationId="{66BE1EB7-6C4B-00A9-D5C6-B85D59C56123}"/>
          </ac:spMkLst>
        </pc:spChg>
        <pc:spChg chg="add del mod">
          <ac:chgData name="Gabriel Leitão" userId="4cc93afe0794efcc" providerId="LiveId" clId="{02BFF65A-E82D-4F5C-AA69-B5783E5377FE}" dt="2023-01-23T02:47:03.572" v="4039" actId="14100"/>
          <ac:spMkLst>
            <pc:docMk/>
            <pc:sldMk cId="4146654922" sldId="340"/>
            <ac:spMk id="18" creationId="{7DEB74EF-17FB-F615-0E51-6AAECA72929E}"/>
          </ac:spMkLst>
        </pc:spChg>
        <pc:spChg chg="mod">
          <ac:chgData name="Gabriel Leitão" userId="4cc93afe0794efcc" providerId="LiveId" clId="{02BFF65A-E82D-4F5C-AA69-B5783E5377FE}" dt="2023-01-23T02:47:10.861" v="4040" actId="1076"/>
          <ac:spMkLst>
            <pc:docMk/>
            <pc:sldMk cId="4146654922" sldId="340"/>
            <ac:spMk id="19" creationId="{6A4C26D2-21B2-1825-2049-DF0C30294D96}"/>
          </ac:spMkLst>
        </pc:spChg>
        <pc:spChg chg="mod">
          <ac:chgData name="Gabriel Leitão" userId="4cc93afe0794efcc" providerId="LiveId" clId="{02BFF65A-E82D-4F5C-AA69-B5783E5377FE}" dt="2023-01-23T02:47:10.861" v="4040" actId="1076"/>
          <ac:spMkLst>
            <pc:docMk/>
            <pc:sldMk cId="4146654922" sldId="340"/>
            <ac:spMk id="20" creationId="{B3A46EF1-2B55-DFDD-74B2-15D3F79E9248}"/>
          </ac:spMkLst>
        </pc:spChg>
        <pc:spChg chg="del">
          <ac:chgData name="Gabriel Leitão" userId="4cc93afe0794efcc" providerId="LiveId" clId="{02BFF65A-E82D-4F5C-AA69-B5783E5377FE}" dt="2023-01-23T02:41:54.816" v="3995" actId="478"/>
          <ac:spMkLst>
            <pc:docMk/>
            <pc:sldMk cId="4146654922" sldId="340"/>
            <ac:spMk id="21" creationId="{18D8C09E-D1BB-3DAE-BB0F-38BBF55A3129}"/>
          </ac:spMkLst>
        </pc:spChg>
        <pc:spChg chg="mod">
          <ac:chgData name="Gabriel Leitão" userId="4cc93afe0794efcc" providerId="LiveId" clId="{02BFF65A-E82D-4F5C-AA69-B5783E5377FE}" dt="2023-01-23T02:43:44.294" v="4017" actId="1076"/>
          <ac:spMkLst>
            <pc:docMk/>
            <pc:sldMk cId="4146654922" sldId="340"/>
            <ac:spMk id="22" creationId="{51FDC237-3FA6-4036-74F3-77D7B32BEB73}"/>
          </ac:spMkLst>
        </pc:spChg>
        <pc:spChg chg="mod">
          <ac:chgData name="Gabriel Leitão" userId="4cc93afe0794efcc" providerId="LiveId" clId="{02BFF65A-E82D-4F5C-AA69-B5783E5377FE}" dt="2023-01-23T02:47:10.861" v="4040" actId="1076"/>
          <ac:spMkLst>
            <pc:docMk/>
            <pc:sldMk cId="4146654922" sldId="340"/>
            <ac:spMk id="23" creationId="{3D70C25A-906B-31FB-7779-A1A5437D607E}"/>
          </ac:spMkLst>
        </pc:spChg>
      </pc:sldChg>
      <pc:sldChg chg="addSp delSp modSp add mod ord">
        <pc:chgData name="Gabriel Leitão" userId="4cc93afe0794efcc" providerId="LiveId" clId="{02BFF65A-E82D-4F5C-AA69-B5783E5377FE}" dt="2023-01-23T03:02:51.367" v="4248"/>
        <pc:sldMkLst>
          <pc:docMk/>
          <pc:sldMk cId="3871593052" sldId="341"/>
        </pc:sldMkLst>
        <pc:spChg chg="mod">
          <ac:chgData name="Gabriel Leitão" userId="4cc93afe0794efcc" providerId="LiveId" clId="{02BFF65A-E82D-4F5C-AA69-B5783E5377FE}" dt="2023-01-23T02:57:17.356" v="4166" actId="20577"/>
          <ac:spMkLst>
            <pc:docMk/>
            <pc:sldMk cId="3871593052" sldId="341"/>
            <ac:spMk id="7" creationId="{5EF51DEB-5C6A-EE31-3F22-C43AC15305A3}"/>
          </ac:spMkLst>
        </pc:spChg>
        <pc:spChg chg="mod">
          <ac:chgData name="Gabriel Leitão" userId="4cc93afe0794efcc" providerId="LiveId" clId="{02BFF65A-E82D-4F5C-AA69-B5783E5377FE}" dt="2023-01-23T02:44:12.102" v="4024"/>
          <ac:spMkLst>
            <pc:docMk/>
            <pc:sldMk cId="3871593052" sldId="341"/>
            <ac:spMk id="9" creationId="{1F90E62F-7AA9-C8BB-0531-DCBAB899902C}"/>
          </ac:spMkLst>
        </pc:spChg>
        <pc:spChg chg="mod">
          <ac:chgData name="Gabriel Leitão" userId="4cc93afe0794efcc" providerId="LiveId" clId="{02BFF65A-E82D-4F5C-AA69-B5783E5377FE}" dt="2023-01-23T03:02:51.367" v="4248"/>
          <ac:spMkLst>
            <pc:docMk/>
            <pc:sldMk cId="3871593052" sldId="341"/>
            <ac:spMk id="11" creationId="{05A470B6-29AF-159E-6AAB-4B6ABD67421E}"/>
          </ac:spMkLst>
        </pc:spChg>
        <pc:spChg chg="add del mod">
          <ac:chgData name="Gabriel Leitão" userId="4cc93afe0794efcc" providerId="LiveId" clId="{02BFF65A-E82D-4F5C-AA69-B5783E5377FE}" dt="2023-01-23T02:48:25.872" v="4050" actId="1076"/>
          <ac:spMkLst>
            <pc:docMk/>
            <pc:sldMk cId="3871593052" sldId="341"/>
            <ac:spMk id="15" creationId="{73CEC236-6994-C2FD-B2DA-2E15C9ED4D9F}"/>
          </ac:spMkLst>
        </pc:spChg>
        <pc:spChg chg="add del mod">
          <ac:chgData name="Gabriel Leitão" userId="4cc93afe0794efcc" providerId="LiveId" clId="{02BFF65A-E82D-4F5C-AA69-B5783E5377FE}" dt="2023-01-23T02:48:56.392" v="4054"/>
          <ac:spMkLst>
            <pc:docMk/>
            <pc:sldMk cId="3871593052" sldId="341"/>
            <ac:spMk id="18" creationId="{B96C43F1-3079-9257-3CD5-7389E8832112}"/>
          </ac:spMkLst>
        </pc:spChg>
        <pc:spChg chg="add del mod">
          <ac:chgData name="Gabriel Leitão" userId="4cc93afe0794efcc" providerId="LiveId" clId="{02BFF65A-E82D-4F5C-AA69-B5783E5377FE}" dt="2023-01-23T02:51:40.371" v="4095" actId="478"/>
          <ac:spMkLst>
            <pc:docMk/>
            <pc:sldMk cId="3871593052" sldId="341"/>
            <ac:spMk id="19" creationId="{F6D47F4B-1344-94E6-EFAC-121D2AC665CC}"/>
          </ac:spMkLst>
        </pc:spChg>
        <pc:spChg chg="mod">
          <ac:chgData name="Gabriel Leitão" userId="4cc93afe0794efcc" providerId="LiveId" clId="{02BFF65A-E82D-4F5C-AA69-B5783E5377FE}" dt="2023-01-23T02:57:21.096" v="4167" actId="1076"/>
          <ac:spMkLst>
            <pc:docMk/>
            <pc:sldMk cId="3871593052" sldId="341"/>
            <ac:spMk id="20" creationId="{16E6B9C1-8080-2A12-B47C-2D22EACA0E62}"/>
          </ac:spMkLst>
        </pc:spChg>
        <pc:spChg chg="del">
          <ac:chgData name="Gabriel Leitão" userId="4cc93afe0794efcc" providerId="LiveId" clId="{02BFF65A-E82D-4F5C-AA69-B5783E5377FE}" dt="2023-01-23T02:48:56.387" v="4052" actId="478"/>
          <ac:spMkLst>
            <pc:docMk/>
            <pc:sldMk cId="3871593052" sldId="341"/>
            <ac:spMk id="21" creationId="{696C7CE6-C0BA-EA51-AABB-9BD992D092C4}"/>
          </ac:spMkLst>
        </pc:spChg>
        <pc:spChg chg="del">
          <ac:chgData name="Gabriel Leitão" userId="4cc93afe0794efcc" providerId="LiveId" clId="{02BFF65A-E82D-4F5C-AA69-B5783E5377FE}" dt="2023-01-23T02:48:56.387" v="4052" actId="478"/>
          <ac:spMkLst>
            <pc:docMk/>
            <pc:sldMk cId="3871593052" sldId="341"/>
            <ac:spMk id="22" creationId="{6E9142EC-DEEC-550F-0813-F5E8D1BD14D4}"/>
          </ac:spMkLst>
        </pc:spChg>
        <pc:spChg chg="del">
          <ac:chgData name="Gabriel Leitão" userId="4cc93afe0794efcc" providerId="LiveId" clId="{02BFF65A-E82D-4F5C-AA69-B5783E5377FE}" dt="2023-01-23T02:48:58.522" v="4055" actId="478"/>
          <ac:spMkLst>
            <pc:docMk/>
            <pc:sldMk cId="3871593052" sldId="341"/>
            <ac:spMk id="23" creationId="{57B30D94-CC35-4CB3-2D9C-CFE4ABE41C39}"/>
          </ac:spMkLst>
        </pc:spChg>
        <pc:spChg chg="del">
          <ac:chgData name="Gabriel Leitão" userId="4cc93afe0794efcc" providerId="LiveId" clId="{02BFF65A-E82D-4F5C-AA69-B5783E5377FE}" dt="2023-01-23T02:48:58.522" v="4055" actId="478"/>
          <ac:spMkLst>
            <pc:docMk/>
            <pc:sldMk cId="3871593052" sldId="341"/>
            <ac:spMk id="24" creationId="{B4C5081B-3033-3D77-A3E0-CD3F8E38600D}"/>
          </ac:spMkLst>
        </pc:spChg>
        <pc:spChg chg="add mod">
          <ac:chgData name="Gabriel Leitão" userId="4cc93afe0794efcc" providerId="LiveId" clId="{02BFF65A-E82D-4F5C-AA69-B5783E5377FE}" dt="2023-01-23T02:51:34.298" v="4094" actId="1076"/>
          <ac:spMkLst>
            <pc:docMk/>
            <pc:sldMk cId="3871593052" sldId="341"/>
            <ac:spMk id="25" creationId="{D90C0B03-7D2E-9DC5-3F14-6E774B788767}"/>
          </ac:spMkLst>
        </pc:spChg>
        <pc:spChg chg="add mod">
          <ac:chgData name="Gabriel Leitão" userId="4cc93afe0794efcc" providerId="LiveId" clId="{02BFF65A-E82D-4F5C-AA69-B5783E5377FE}" dt="2023-01-23T02:50:44.360" v="4079" actId="571"/>
          <ac:spMkLst>
            <pc:docMk/>
            <pc:sldMk cId="3871593052" sldId="341"/>
            <ac:spMk id="30" creationId="{398E8719-43C6-081F-FA64-CAF00F31B8E4}"/>
          </ac:spMkLst>
        </pc:spChg>
        <pc:spChg chg="add mod">
          <ac:chgData name="Gabriel Leitão" userId="4cc93afe0794efcc" providerId="LiveId" clId="{02BFF65A-E82D-4F5C-AA69-B5783E5377FE}" dt="2023-01-23T02:51:34.298" v="4094" actId="1076"/>
          <ac:spMkLst>
            <pc:docMk/>
            <pc:sldMk cId="3871593052" sldId="341"/>
            <ac:spMk id="31" creationId="{71FDC65B-4060-A279-6A00-48026188A87E}"/>
          </ac:spMkLst>
        </pc:spChg>
        <pc:spChg chg="add del mod">
          <ac:chgData name="Gabriel Leitão" userId="4cc93afe0794efcc" providerId="LiveId" clId="{02BFF65A-E82D-4F5C-AA69-B5783E5377FE}" dt="2023-01-23T02:51:29.678" v="4093" actId="478"/>
          <ac:spMkLst>
            <pc:docMk/>
            <pc:sldMk cId="3871593052" sldId="341"/>
            <ac:spMk id="32" creationId="{EC387C26-8851-AB80-EA6C-452843840F80}"/>
          </ac:spMkLst>
        </pc:spChg>
      </pc:sldChg>
      <pc:sldChg chg="addSp delSp modSp add mod">
        <pc:chgData name="Gabriel Leitão" userId="4cc93afe0794efcc" providerId="LiveId" clId="{02BFF65A-E82D-4F5C-AA69-B5783E5377FE}" dt="2023-01-23T03:02:46.450" v="4246"/>
        <pc:sldMkLst>
          <pc:docMk/>
          <pc:sldMk cId="1786842156" sldId="342"/>
        </pc:sldMkLst>
        <pc:spChg chg="del">
          <ac:chgData name="Gabriel Leitão" userId="4cc93afe0794efcc" providerId="LiveId" clId="{02BFF65A-E82D-4F5C-AA69-B5783E5377FE}" dt="2023-01-23T02:52:50.525" v="4103" actId="478"/>
          <ac:spMkLst>
            <pc:docMk/>
            <pc:sldMk cId="1786842156" sldId="342"/>
            <ac:spMk id="7" creationId="{5EF51DEB-5C6A-EE31-3F22-C43AC15305A3}"/>
          </ac:spMkLst>
        </pc:spChg>
        <pc:spChg chg="mod">
          <ac:chgData name="Gabriel Leitão" userId="4cc93afe0794efcc" providerId="LiveId" clId="{02BFF65A-E82D-4F5C-AA69-B5783E5377FE}" dt="2023-01-23T03:02:46.450" v="4246"/>
          <ac:spMkLst>
            <pc:docMk/>
            <pc:sldMk cId="1786842156" sldId="342"/>
            <ac:spMk id="11" creationId="{05A470B6-29AF-159E-6AAB-4B6ABD67421E}"/>
          </ac:spMkLst>
        </pc:spChg>
        <pc:spChg chg="mod">
          <ac:chgData name="Gabriel Leitão" userId="4cc93afe0794efcc" providerId="LiveId" clId="{02BFF65A-E82D-4F5C-AA69-B5783E5377FE}" dt="2023-01-23T02:54:08.373" v="4132" actId="1076"/>
          <ac:spMkLst>
            <pc:docMk/>
            <pc:sldMk cId="1786842156" sldId="342"/>
            <ac:spMk id="15" creationId="{73CEC236-6994-C2FD-B2DA-2E15C9ED4D9F}"/>
          </ac:spMkLst>
        </pc:spChg>
        <pc:spChg chg="add mod">
          <ac:chgData name="Gabriel Leitão" userId="4cc93afe0794efcc" providerId="LiveId" clId="{02BFF65A-E82D-4F5C-AA69-B5783E5377FE}" dt="2023-01-23T02:55:47.625" v="4147" actId="1076"/>
          <ac:spMkLst>
            <pc:docMk/>
            <pc:sldMk cId="1786842156" sldId="342"/>
            <ac:spMk id="16" creationId="{5399595C-042A-FB84-D7C1-F86BE23A2D83}"/>
          </ac:spMkLst>
        </pc:spChg>
        <pc:spChg chg="add mod">
          <ac:chgData name="Gabriel Leitão" userId="4cc93afe0794efcc" providerId="LiveId" clId="{02BFF65A-E82D-4F5C-AA69-B5783E5377FE}" dt="2023-01-23T02:55:47.625" v="4147" actId="1076"/>
          <ac:spMkLst>
            <pc:docMk/>
            <pc:sldMk cId="1786842156" sldId="342"/>
            <ac:spMk id="18" creationId="{77F92F4F-06AD-9E4D-F14F-4BC5C09D3465}"/>
          </ac:spMkLst>
        </pc:spChg>
        <pc:spChg chg="add mod">
          <ac:chgData name="Gabriel Leitão" userId="4cc93afe0794efcc" providerId="LiveId" clId="{02BFF65A-E82D-4F5C-AA69-B5783E5377FE}" dt="2023-01-23T02:55:16.400" v="4143" actId="1076"/>
          <ac:spMkLst>
            <pc:docMk/>
            <pc:sldMk cId="1786842156" sldId="342"/>
            <ac:spMk id="19" creationId="{24DFA104-4B8A-DB40-3351-538C14BA3DE9}"/>
          </ac:spMkLst>
        </pc:spChg>
        <pc:spChg chg="del">
          <ac:chgData name="Gabriel Leitão" userId="4cc93afe0794efcc" providerId="LiveId" clId="{02BFF65A-E82D-4F5C-AA69-B5783E5377FE}" dt="2023-01-23T02:52:50.525" v="4103" actId="478"/>
          <ac:spMkLst>
            <pc:docMk/>
            <pc:sldMk cId="1786842156" sldId="342"/>
            <ac:spMk id="20" creationId="{16E6B9C1-8080-2A12-B47C-2D22EACA0E62}"/>
          </ac:spMkLst>
        </pc:spChg>
        <pc:spChg chg="mod">
          <ac:chgData name="Gabriel Leitão" userId="4cc93afe0794efcc" providerId="LiveId" clId="{02BFF65A-E82D-4F5C-AA69-B5783E5377FE}" dt="2023-01-23T02:55:55.915" v="4149" actId="1076"/>
          <ac:spMkLst>
            <pc:docMk/>
            <pc:sldMk cId="1786842156" sldId="342"/>
            <ac:spMk id="21" creationId="{696C7CE6-C0BA-EA51-AABB-9BD992D092C4}"/>
          </ac:spMkLst>
        </pc:spChg>
        <pc:spChg chg="mod">
          <ac:chgData name="Gabriel Leitão" userId="4cc93afe0794efcc" providerId="LiveId" clId="{02BFF65A-E82D-4F5C-AA69-B5783E5377FE}" dt="2023-01-23T02:55:55.915" v="4149" actId="1076"/>
          <ac:spMkLst>
            <pc:docMk/>
            <pc:sldMk cId="1786842156" sldId="342"/>
            <ac:spMk id="22" creationId="{6E9142EC-DEEC-550F-0813-F5E8D1BD14D4}"/>
          </ac:spMkLst>
        </pc:spChg>
        <pc:spChg chg="del">
          <ac:chgData name="Gabriel Leitão" userId="4cc93afe0794efcc" providerId="LiveId" clId="{02BFF65A-E82D-4F5C-AA69-B5783E5377FE}" dt="2023-01-23T02:53:07.757" v="4105" actId="478"/>
          <ac:spMkLst>
            <pc:docMk/>
            <pc:sldMk cId="1786842156" sldId="342"/>
            <ac:spMk id="23" creationId="{57B30D94-CC35-4CB3-2D9C-CFE4ABE41C39}"/>
          </ac:spMkLst>
        </pc:spChg>
        <pc:spChg chg="del">
          <ac:chgData name="Gabriel Leitão" userId="4cc93afe0794efcc" providerId="LiveId" clId="{02BFF65A-E82D-4F5C-AA69-B5783E5377FE}" dt="2023-01-23T02:53:08.941" v="4106" actId="478"/>
          <ac:spMkLst>
            <pc:docMk/>
            <pc:sldMk cId="1786842156" sldId="342"/>
            <ac:spMk id="24" creationId="{B4C5081B-3033-3D77-A3E0-CD3F8E38600D}"/>
          </ac:spMkLst>
        </pc:spChg>
        <pc:spChg chg="add mod">
          <ac:chgData name="Gabriel Leitão" userId="4cc93afe0794efcc" providerId="LiveId" clId="{02BFF65A-E82D-4F5C-AA69-B5783E5377FE}" dt="2023-01-23T02:55:20.475" v="4144" actId="1076"/>
          <ac:spMkLst>
            <pc:docMk/>
            <pc:sldMk cId="1786842156" sldId="342"/>
            <ac:spMk id="25" creationId="{506E2088-CB8D-3AF6-6171-9C39F4974584}"/>
          </ac:spMkLst>
        </pc:spChg>
        <pc:spChg chg="add mod">
          <ac:chgData name="Gabriel Leitão" userId="4cc93afe0794efcc" providerId="LiveId" clId="{02BFF65A-E82D-4F5C-AA69-B5783E5377FE}" dt="2023-01-23T02:55:50.674" v="4148" actId="1076"/>
          <ac:spMkLst>
            <pc:docMk/>
            <pc:sldMk cId="1786842156" sldId="342"/>
            <ac:spMk id="30" creationId="{C606BFD8-D8F9-41B1-C756-818F2A5C56A0}"/>
          </ac:spMkLst>
        </pc:spChg>
        <pc:spChg chg="add mod">
          <ac:chgData name="Gabriel Leitão" userId="4cc93afe0794efcc" providerId="LiveId" clId="{02BFF65A-E82D-4F5C-AA69-B5783E5377FE}" dt="2023-01-23T02:55:50.674" v="4148" actId="1076"/>
          <ac:spMkLst>
            <pc:docMk/>
            <pc:sldMk cId="1786842156" sldId="342"/>
            <ac:spMk id="31" creationId="{A05E51EB-CD5A-5A77-41E4-41A8BBB8F850}"/>
          </ac:spMkLst>
        </pc:spChg>
      </pc:sldChg>
      <pc:sldChg chg="modSp add mod ord">
        <pc:chgData name="Gabriel Leitão" userId="4cc93afe0794efcc" providerId="LiveId" clId="{02BFF65A-E82D-4F5C-AA69-B5783E5377FE}" dt="2023-01-23T03:02:54.280" v="4249"/>
        <pc:sldMkLst>
          <pc:docMk/>
          <pc:sldMk cId="24857005" sldId="343"/>
        </pc:sldMkLst>
        <pc:spChg chg="mod">
          <ac:chgData name="Gabriel Leitão" userId="4cc93afe0794efcc" providerId="LiveId" clId="{02BFF65A-E82D-4F5C-AA69-B5783E5377FE}" dt="2023-01-23T03:00:56.195" v="4225" actId="14100"/>
          <ac:spMkLst>
            <pc:docMk/>
            <pc:sldMk cId="24857005" sldId="343"/>
            <ac:spMk id="2" creationId="{DED4FA53-148E-0B6F-BAC5-E94B2F280388}"/>
          </ac:spMkLst>
        </pc:spChg>
        <pc:spChg chg="mod">
          <ac:chgData name="Gabriel Leitão" userId="4cc93afe0794efcc" providerId="LiveId" clId="{02BFF65A-E82D-4F5C-AA69-B5783E5377FE}" dt="2023-01-23T02:58:03.238" v="4174" actId="14100"/>
          <ac:spMkLst>
            <pc:docMk/>
            <pc:sldMk cId="24857005" sldId="343"/>
            <ac:spMk id="9" creationId="{1F90E62F-7AA9-C8BB-0531-DCBAB899902C}"/>
          </ac:spMkLst>
        </pc:spChg>
        <pc:spChg chg="mod">
          <ac:chgData name="Gabriel Leitão" userId="4cc93afe0794efcc" providerId="LiveId" clId="{02BFF65A-E82D-4F5C-AA69-B5783E5377FE}" dt="2023-01-23T03:02:54.280" v="4249"/>
          <ac:spMkLst>
            <pc:docMk/>
            <pc:sldMk cId="24857005" sldId="343"/>
            <ac:spMk id="11" creationId="{05A470B6-29AF-159E-6AAB-4B6ABD67421E}"/>
          </ac:spMkLst>
        </pc:spChg>
        <pc:spChg chg="mod">
          <ac:chgData name="Gabriel Leitão" userId="4cc93afe0794efcc" providerId="LiveId" clId="{02BFF65A-E82D-4F5C-AA69-B5783E5377FE}" dt="2023-01-23T03:01:40.684" v="4240" actId="1076"/>
          <ac:spMkLst>
            <pc:docMk/>
            <pc:sldMk cId="24857005" sldId="343"/>
            <ac:spMk id="16" creationId="{66BE1EB7-6C4B-00A9-D5C6-B85D59C56123}"/>
          </ac:spMkLst>
        </pc:spChg>
        <pc:spChg chg="mod">
          <ac:chgData name="Gabriel Leitão" userId="4cc93afe0794efcc" providerId="LiveId" clId="{02BFF65A-E82D-4F5C-AA69-B5783E5377FE}" dt="2023-01-23T02:58:44.785" v="4188" actId="14100"/>
          <ac:spMkLst>
            <pc:docMk/>
            <pc:sldMk cId="24857005" sldId="343"/>
            <ac:spMk id="18" creationId="{7DEB74EF-17FB-F615-0E51-6AAECA72929E}"/>
          </ac:spMkLst>
        </pc:spChg>
        <pc:spChg chg="mod">
          <ac:chgData name="Gabriel Leitão" userId="4cc93afe0794efcc" providerId="LiveId" clId="{02BFF65A-E82D-4F5C-AA69-B5783E5377FE}" dt="2023-01-23T03:01:32.677" v="4238" actId="14100"/>
          <ac:spMkLst>
            <pc:docMk/>
            <pc:sldMk cId="24857005" sldId="343"/>
            <ac:spMk id="19" creationId="{6A4C26D2-21B2-1825-2049-DF0C30294D96}"/>
          </ac:spMkLst>
        </pc:spChg>
        <pc:spChg chg="mod">
          <ac:chgData name="Gabriel Leitão" userId="4cc93afe0794efcc" providerId="LiveId" clId="{02BFF65A-E82D-4F5C-AA69-B5783E5377FE}" dt="2023-01-23T03:01:24.160" v="4233" actId="1076"/>
          <ac:spMkLst>
            <pc:docMk/>
            <pc:sldMk cId="24857005" sldId="343"/>
            <ac:spMk id="20" creationId="{B3A46EF1-2B55-DFDD-74B2-15D3F79E9248}"/>
          </ac:spMkLst>
        </pc:spChg>
        <pc:spChg chg="mod">
          <ac:chgData name="Gabriel Leitão" userId="4cc93afe0794efcc" providerId="LiveId" clId="{02BFF65A-E82D-4F5C-AA69-B5783E5377FE}" dt="2023-01-23T03:01:40.684" v="4240" actId="1076"/>
          <ac:spMkLst>
            <pc:docMk/>
            <pc:sldMk cId="24857005" sldId="343"/>
            <ac:spMk id="22" creationId="{51FDC237-3FA6-4036-74F3-77D7B32BEB73}"/>
          </ac:spMkLst>
        </pc:spChg>
        <pc:spChg chg="mod">
          <ac:chgData name="Gabriel Leitão" userId="4cc93afe0794efcc" providerId="LiveId" clId="{02BFF65A-E82D-4F5C-AA69-B5783E5377FE}" dt="2023-01-23T03:01:35.686" v="4239" actId="1076"/>
          <ac:spMkLst>
            <pc:docMk/>
            <pc:sldMk cId="24857005" sldId="343"/>
            <ac:spMk id="23" creationId="{3D70C25A-906B-31FB-7779-A1A5437D607E}"/>
          </ac:spMkLst>
        </pc:spChg>
      </pc:sldChg>
      <pc:sldChg chg="addSp delSp modSp add mod delAnim modAnim">
        <pc:chgData name="Gabriel Leitão" userId="4cc93afe0794efcc" providerId="LiveId" clId="{02BFF65A-E82D-4F5C-AA69-B5783E5377FE}" dt="2023-01-24T00:29:24.004" v="4633" actId="14861"/>
        <pc:sldMkLst>
          <pc:docMk/>
          <pc:sldMk cId="609105547" sldId="344"/>
        </pc:sldMkLst>
        <pc:spChg chg="del">
          <ac:chgData name="Gabriel Leitão" userId="4cc93afe0794efcc" providerId="LiveId" clId="{02BFF65A-E82D-4F5C-AA69-B5783E5377FE}" dt="2023-01-23T03:06:30.793" v="4396" actId="478"/>
          <ac:spMkLst>
            <pc:docMk/>
            <pc:sldMk cId="609105547" sldId="344"/>
            <ac:spMk id="9" creationId="{CE2B50E8-BD5D-805C-220B-5F82B0BD62CE}"/>
          </ac:spMkLst>
        </pc:spChg>
        <pc:spChg chg="del">
          <ac:chgData name="Gabriel Leitão" userId="4cc93afe0794efcc" providerId="LiveId" clId="{02BFF65A-E82D-4F5C-AA69-B5783E5377FE}" dt="2023-01-23T03:06:28.813" v="4395" actId="478"/>
          <ac:spMkLst>
            <pc:docMk/>
            <pc:sldMk cId="609105547" sldId="344"/>
            <ac:spMk id="10" creationId="{DA8A5611-CF2D-4331-E0A3-617E1DC5E9C1}"/>
          </ac:spMkLst>
        </pc:spChg>
        <pc:spChg chg="add del mod topLvl">
          <ac:chgData name="Gabriel Leitão" userId="4cc93afe0794efcc" providerId="LiveId" clId="{02BFF65A-E82D-4F5C-AA69-B5783E5377FE}" dt="2023-01-23T20:54:35.618" v="4545" actId="478"/>
          <ac:spMkLst>
            <pc:docMk/>
            <pc:sldMk cId="609105547" sldId="344"/>
            <ac:spMk id="30" creationId="{A2F668DB-DA40-8392-B8D2-00E73F7CB706}"/>
          </ac:spMkLst>
        </pc:spChg>
        <pc:spChg chg="add mod">
          <ac:chgData name="Gabriel Leitão" userId="4cc93afe0794efcc" providerId="LiveId" clId="{02BFF65A-E82D-4F5C-AA69-B5783E5377FE}" dt="2023-01-23T23:50:41.047" v="4587" actId="14100"/>
          <ac:spMkLst>
            <pc:docMk/>
            <pc:sldMk cId="609105547" sldId="344"/>
            <ac:spMk id="32" creationId="{B07A698F-A06D-49AA-937D-851D72DD5B25}"/>
          </ac:spMkLst>
        </pc:spChg>
        <pc:spChg chg="add del">
          <ac:chgData name="Gabriel Leitão" userId="4cc93afe0794efcc" providerId="LiveId" clId="{02BFF65A-E82D-4F5C-AA69-B5783E5377FE}" dt="2023-01-23T20:40:55.178" v="4497" actId="22"/>
          <ac:spMkLst>
            <pc:docMk/>
            <pc:sldMk cId="609105547" sldId="344"/>
            <ac:spMk id="33" creationId="{62F9D276-8B9B-1C45-6543-4C57EE392618}"/>
          </ac:spMkLst>
        </pc:spChg>
        <pc:spChg chg="add del mod topLvl">
          <ac:chgData name="Gabriel Leitão" userId="4cc93afe0794efcc" providerId="LiveId" clId="{02BFF65A-E82D-4F5C-AA69-B5783E5377FE}" dt="2023-01-23T20:54:35.618" v="4545" actId="478"/>
          <ac:spMkLst>
            <pc:docMk/>
            <pc:sldMk cId="609105547" sldId="344"/>
            <ac:spMk id="38" creationId="{A76A2D9C-8143-B1A8-FFF9-FA43C7ADD511}"/>
          </ac:spMkLst>
        </pc:spChg>
        <pc:spChg chg="mod">
          <ac:chgData name="Gabriel Leitão" userId="4cc93afe0794efcc" providerId="LiveId" clId="{02BFF65A-E82D-4F5C-AA69-B5783E5377FE}" dt="2023-01-23T20:56:11.874" v="4570" actId="14100"/>
          <ac:spMkLst>
            <pc:docMk/>
            <pc:sldMk cId="609105547" sldId="344"/>
            <ac:spMk id="548" creationId="{00000000-0000-0000-0000-000000000000}"/>
          </ac:spMkLst>
        </pc:spChg>
        <pc:grpChg chg="add del mod">
          <ac:chgData name="Gabriel Leitão" userId="4cc93afe0794efcc" providerId="LiveId" clId="{02BFF65A-E82D-4F5C-AA69-B5783E5377FE}" dt="2023-01-23T20:41:32.147" v="4498" actId="165"/>
          <ac:grpSpMkLst>
            <pc:docMk/>
            <pc:sldMk cId="609105547" sldId="344"/>
            <ac:grpSpMk id="25" creationId="{4758D5E4-2884-C6DB-0637-BC6FB783F7E1}"/>
          </ac:grpSpMkLst>
        </pc:grpChg>
        <pc:grpChg chg="add del mod topLvl">
          <ac:chgData name="Gabriel Leitão" userId="4cc93afe0794efcc" providerId="LiveId" clId="{02BFF65A-E82D-4F5C-AA69-B5783E5377FE}" dt="2023-01-23T20:44:09.400" v="4533" actId="165"/>
          <ac:grpSpMkLst>
            <pc:docMk/>
            <pc:sldMk cId="609105547" sldId="344"/>
            <ac:grpSpMk id="29" creationId="{48ECDDEA-5E8A-4E5B-42EF-3618B848FF3E}"/>
          </ac:grpSpMkLst>
        </pc:grpChg>
        <pc:grpChg chg="add del mod">
          <ac:chgData name="Gabriel Leitão" userId="4cc93afe0794efcc" providerId="LiveId" clId="{02BFF65A-E82D-4F5C-AA69-B5783E5377FE}" dt="2023-01-23T20:43:52.836" v="4532" actId="165"/>
          <ac:grpSpMkLst>
            <pc:docMk/>
            <pc:sldMk cId="609105547" sldId="344"/>
            <ac:grpSpMk id="31" creationId="{A67795D2-CD18-2D3C-0E0B-1A02FED7649A}"/>
          </ac:grpSpMkLst>
        </pc:grpChg>
        <pc:graphicFrameChg chg="del">
          <ac:chgData name="Gabriel Leitão" userId="4cc93afe0794efcc" providerId="LiveId" clId="{02BFF65A-E82D-4F5C-AA69-B5783E5377FE}" dt="2023-01-23T03:06:28.813" v="4395" actId="478"/>
          <ac:graphicFrameMkLst>
            <pc:docMk/>
            <pc:sldMk cId="609105547" sldId="344"/>
            <ac:graphicFrameMk id="8" creationId="{CC1BDB27-A754-51C2-F578-68ACA14F24FB}"/>
          </ac:graphicFrameMkLst>
        </pc:graphicFrameChg>
        <pc:picChg chg="add del mod topLvl modCrop">
          <ac:chgData name="Gabriel Leitão" userId="4cc93afe0794efcc" providerId="LiveId" clId="{02BFF65A-E82D-4F5C-AA69-B5783E5377FE}" dt="2023-01-23T20:54:31.866" v="4543" actId="478"/>
          <ac:picMkLst>
            <pc:docMk/>
            <pc:sldMk cId="609105547" sldId="344"/>
            <ac:picMk id="8" creationId="{529B3DEC-38D1-F3DC-125F-1BB07D5F3CB4}"/>
          </ac:picMkLst>
        </pc:picChg>
        <pc:picChg chg="add mod ord">
          <ac:chgData name="Gabriel Leitão" userId="4cc93afe0794efcc" providerId="LiveId" clId="{02BFF65A-E82D-4F5C-AA69-B5783E5377FE}" dt="2023-01-24T00:29:24.004" v="4633" actId="14861"/>
          <ac:picMkLst>
            <pc:docMk/>
            <pc:sldMk cId="609105547" sldId="344"/>
            <ac:picMk id="40" creationId="{89214D94-F5E2-CD42-EBED-62E191238BC1}"/>
          </ac:picMkLst>
        </pc:picChg>
        <pc:picChg chg="add mod">
          <ac:chgData name="Gabriel Leitão" userId="4cc93afe0794efcc" providerId="LiveId" clId="{02BFF65A-E82D-4F5C-AA69-B5783E5377FE}" dt="2023-01-23T20:56:02.867" v="4568" actId="1076"/>
          <ac:picMkLst>
            <pc:docMk/>
            <pc:sldMk cId="609105547" sldId="344"/>
            <ac:picMk id="41" creationId="{4548EA19-9475-6861-E54A-1321F1637755}"/>
          </ac:picMkLst>
        </pc:picChg>
        <pc:cxnChg chg="add del mod topLvl">
          <ac:chgData name="Gabriel Leitão" userId="4cc93afe0794efcc" providerId="LiveId" clId="{02BFF65A-E82D-4F5C-AA69-B5783E5377FE}" dt="2023-01-23T20:54:35.618" v="4545" actId="478"/>
          <ac:cxnSpMkLst>
            <pc:docMk/>
            <pc:sldMk cId="609105547" sldId="344"/>
            <ac:cxnSpMk id="3" creationId="{8998DE76-BAED-B75D-7ADD-8404D9F950E2}"/>
          </ac:cxnSpMkLst>
        </pc:cxnChg>
        <pc:cxnChg chg="add del mod topLvl">
          <ac:chgData name="Gabriel Leitão" userId="4cc93afe0794efcc" providerId="LiveId" clId="{02BFF65A-E82D-4F5C-AA69-B5783E5377FE}" dt="2023-01-23T20:54:35.618" v="4545" actId="478"/>
          <ac:cxnSpMkLst>
            <pc:docMk/>
            <pc:sldMk cId="609105547" sldId="344"/>
            <ac:cxnSpMk id="13" creationId="{2CA3BC62-F13E-57D7-42ED-2EEA656DA635}"/>
          </ac:cxnSpMkLst>
        </pc:cxnChg>
        <pc:cxnChg chg="add del mod topLvl">
          <ac:chgData name="Gabriel Leitão" userId="4cc93afe0794efcc" providerId="LiveId" clId="{02BFF65A-E82D-4F5C-AA69-B5783E5377FE}" dt="2023-01-23T20:54:35.618" v="4545" actId="478"/>
          <ac:cxnSpMkLst>
            <pc:docMk/>
            <pc:sldMk cId="609105547" sldId="344"/>
            <ac:cxnSpMk id="28" creationId="{DAFFA65B-4E4A-7163-2AA9-5B0F55B3361B}"/>
          </ac:cxnSpMkLst>
        </pc:cxnChg>
      </pc:sldChg>
      <pc:sldChg chg="addSp modSp add mod">
        <pc:chgData name="Gabriel Leitão" userId="4cc93afe0794efcc" providerId="LiveId" clId="{02BFF65A-E82D-4F5C-AA69-B5783E5377FE}" dt="2023-01-24T02:09:29.933" v="5569" actId="1076"/>
        <pc:sldMkLst>
          <pc:docMk/>
          <pc:sldMk cId="3545883745" sldId="345"/>
        </pc:sldMkLst>
        <pc:spChg chg="add mod">
          <ac:chgData name="Gabriel Leitão" userId="4cc93afe0794efcc" providerId="LiveId" clId="{02BFF65A-E82D-4F5C-AA69-B5783E5377FE}" dt="2023-01-24T02:09:29.933" v="5569" actId="1076"/>
          <ac:spMkLst>
            <pc:docMk/>
            <pc:sldMk cId="3545883745" sldId="345"/>
            <ac:spMk id="12" creationId="{6F54A913-DF75-B6F3-6066-F29631433B32}"/>
          </ac:spMkLst>
        </pc:spChg>
        <pc:spChg chg="mod">
          <ac:chgData name="Gabriel Leitão" userId="4cc93afe0794efcc" providerId="LiveId" clId="{02BFF65A-E82D-4F5C-AA69-B5783E5377FE}" dt="2023-01-24T02:06:34.688" v="5522"/>
          <ac:spMkLst>
            <pc:docMk/>
            <pc:sldMk cId="3545883745" sldId="345"/>
            <ac:spMk id="16" creationId="{9D0808EB-89FE-BF6F-24AD-0652BF32782B}"/>
          </ac:spMkLst>
        </pc:spChg>
        <pc:spChg chg="add mod">
          <ac:chgData name="Gabriel Leitão" userId="4cc93afe0794efcc" providerId="LiveId" clId="{02BFF65A-E82D-4F5C-AA69-B5783E5377FE}" dt="2023-01-24T02:08:22.917" v="5560" actId="1076"/>
          <ac:spMkLst>
            <pc:docMk/>
            <pc:sldMk cId="3545883745" sldId="345"/>
            <ac:spMk id="17" creationId="{64CBDC9C-365A-C74A-2923-9BE39D47D6A5}"/>
          </ac:spMkLst>
        </pc:spChg>
        <pc:spChg chg="mod">
          <ac:chgData name="Gabriel Leitão" userId="4cc93afe0794efcc" providerId="LiveId" clId="{02BFF65A-E82D-4F5C-AA69-B5783E5377FE}" dt="2023-01-24T02:02:44.062" v="5450" actId="14100"/>
          <ac:spMkLst>
            <pc:docMk/>
            <pc:sldMk cId="3545883745" sldId="345"/>
            <ac:spMk id="548" creationId="{00000000-0000-0000-0000-000000000000}"/>
          </ac:spMkLst>
        </pc:spChg>
        <pc:grpChg chg="add mod">
          <ac:chgData name="Gabriel Leitão" userId="4cc93afe0794efcc" providerId="LiveId" clId="{02BFF65A-E82D-4F5C-AA69-B5783E5377FE}" dt="2023-01-24T02:09:29.933" v="5569" actId="1076"/>
          <ac:grpSpMkLst>
            <pc:docMk/>
            <pc:sldMk cId="3545883745" sldId="345"/>
            <ac:grpSpMk id="4" creationId="{8F0579F7-68FC-CE38-686B-D9A8DEC5BC8C}"/>
          </ac:grpSpMkLst>
        </pc:grpChg>
        <pc:grpChg chg="add mod">
          <ac:chgData name="Gabriel Leitão" userId="4cc93afe0794efcc" providerId="LiveId" clId="{02BFF65A-E82D-4F5C-AA69-B5783E5377FE}" dt="2023-01-24T02:08:22.917" v="5560" actId="1076"/>
          <ac:grpSpMkLst>
            <pc:docMk/>
            <pc:sldMk cId="3545883745" sldId="345"/>
            <ac:grpSpMk id="13" creationId="{B9914C71-0222-9334-FE86-067B9BBE408F}"/>
          </ac:grpSpMkLst>
        </pc:grpChg>
        <pc:picChg chg="add mod modCrop">
          <ac:chgData name="Gabriel Leitão" userId="4cc93afe0794efcc" providerId="LiveId" clId="{02BFF65A-E82D-4F5C-AA69-B5783E5377FE}" dt="2023-01-24T02:03:20.619" v="5458" actId="164"/>
          <ac:picMkLst>
            <pc:docMk/>
            <pc:sldMk cId="3545883745" sldId="345"/>
            <ac:picMk id="3" creationId="{7C8EBA64-3D29-C3C1-D203-BD6FE2F92799}"/>
          </ac:picMkLst>
        </pc:picChg>
        <pc:picChg chg="add mod modCrop">
          <ac:chgData name="Gabriel Leitão" userId="4cc93afe0794efcc" providerId="LiveId" clId="{02BFF65A-E82D-4F5C-AA69-B5783E5377FE}" dt="2023-01-24T02:03:20.619" v="5458" actId="164"/>
          <ac:picMkLst>
            <pc:docMk/>
            <pc:sldMk cId="3545883745" sldId="345"/>
            <ac:picMk id="10" creationId="{BE4A427C-F1E5-C086-7D3B-E21A314D13E1}"/>
          </ac:picMkLst>
        </pc:picChg>
        <pc:picChg chg="mod">
          <ac:chgData name="Gabriel Leitão" userId="4cc93afe0794efcc" providerId="LiveId" clId="{02BFF65A-E82D-4F5C-AA69-B5783E5377FE}" dt="2023-01-24T02:06:34.688" v="5522"/>
          <ac:picMkLst>
            <pc:docMk/>
            <pc:sldMk cId="3545883745" sldId="345"/>
            <ac:picMk id="14" creationId="{6012DD79-18CE-52A2-9F0F-5B81C3A7C1EF}"/>
          </ac:picMkLst>
        </pc:picChg>
        <pc:picChg chg="mod">
          <ac:chgData name="Gabriel Leitão" userId="4cc93afe0794efcc" providerId="LiveId" clId="{02BFF65A-E82D-4F5C-AA69-B5783E5377FE}" dt="2023-01-24T02:06:34.688" v="5522"/>
          <ac:picMkLst>
            <pc:docMk/>
            <pc:sldMk cId="3545883745" sldId="345"/>
            <ac:picMk id="15" creationId="{5D8DFCC1-6A0B-A6B5-139A-F34400FDBBA5}"/>
          </ac:picMkLst>
        </pc:picChg>
      </pc:sldChg>
      <pc:sldChg chg="addSp delSp modSp add mod delAnim modAnim">
        <pc:chgData name="Gabriel Leitão" userId="4cc93afe0794efcc" providerId="LiveId" clId="{02BFF65A-E82D-4F5C-AA69-B5783E5377FE}" dt="2023-01-24T00:57:41.468" v="4741" actId="478"/>
        <pc:sldMkLst>
          <pc:docMk/>
          <pc:sldMk cId="2219029411" sldId="346"/>
        </pc:sldMkLst>
        <pc:spChg chg="add del mod">
          <ac:chgData name="Gabriel Leitão" userId="4cc93afe0794efcc" providerId="LiveId" clId="{02BFF65A-E82D-4F5C-AA69-B5783E5377FE}" dt="2023-01-24T00:57:41.468" v="4741" actId="478"/>
          <ac:spMkLst>
            <pc:docMk/>
            <pc:sldMk cId="2219029411" sldId="346"/>
            <ac:spMk id="16" creationId="{1A174E88-DFCC-88C0-7D8B-490061374B19}"/>
          </ac:spMkLst>
        </pc:spChg>
        <pc:spChg chg="add mod">
          <ac:chgData name="Gabriel Leitão" userId="4cc93afe0794efcc" providerId="LiveId" clId="{02BFF65A-E82D-4F5C-AA69-B5783E5377FE}" dt="2023-01-24T00:56:22.808" v="4735" actId="1076"/>
          <ac:spMkLst>
            <pc:docMk/>
            <pc:sldMk cId="2219029411" sldId="346"/>
            <ac:spMk id="22" creationId="{0F2C853C-D626-836F-80D6-DFE537D45368}"/>
          </ac:spMkLst>
        </pc:spChg>
        <pc:spChg chg="add mod">
          <ac:chgData name="Gabriel Leitão" userId="4cc93afe0794efcc" providerId="LiveId" clId="{02BFF65A-E82D-4F5C-AA69-B5783E5377FE}" dt="2023-01-24T00:47:12.943" v="4647" actId="1076"/>
          <ac:spMkLst>
            <pc:docMk/>
            <pc:sldMk cId="2219029411" sldId="346"/>
            <ac:spMk id="23" creationId="{F505FB39-037A-A250-37CA-EDB71CD369A9}"/>
          </ac:spMkLst>
        </pc:spChg>
        <pc:spChg chg="mod">
          <ac:chgData name="Gabriel Leitão" userId="4cc93afe0794efcc" providerId="LiveId" clId="{02BFF65A-E82D-4F5C-AA69-B5783E5377FE}" dt="2023-01-24T00:57:10.055" v="4738" actId="108"/>
          <ac:spMkLst>
            <pc:docMk/>
            <pc:sldMk cId="2219029411" sldId="346"/>
            <ac:spMk id="30" creationId="{A2F668DB-DA40-8392-B8D2-00E73F7CB706}"/>
          </ac:spMkLst>
        </pc:spChg>
        <pc:spChg chg="add del mod">
          <ac:chgData name="Gabriel Leitão" userId="4cc93afe0794efcc" providerId="LiveId" clId="{02BFF65A-E82D-4F5C-AA69-B5783E5377FE}" dt="2023-01-24T00:57:41.468" v="4741" actId="478"/>
          <ac:spMkLst>
            <pc:docMk/>
            <pc:sldMk cId="2219029411" sldId="346"/>
            <ac:spMk id="32" creationId="{3CC9824A-C67E-0F62-7FCB-095A78B7A462}"/>
          </ac:spMkLst>
        </pc:spChg>
        <pc:spChg chg="add del mod">
          <ac:chgData name="Gabriel Leitão" userId="4cc93afe0794efcc" providerId="LiveId" clId="{02BFF65A-E82D-4F5C-AA69-B5783E5377FE}" dt="2023-01-24T00:57:41.468" v="4741" actId="478"/>
          <ac:spMkLst>
            <pc:docMk/>
            <pc:sldMk cId="2219029411" sldId="346"/>
            <ac:spMk id="34" creationId="{099E15FC-F04B-0AEE-3DF1-B342E90AC297}"/>
          </ac:spMkLst>
        </pc:spChg>
        <pc:spChg chg="mod ord">
          <ac:chgData name="Gabriel Leitão" userId="4cc93afe0794efcc" providerId="LiveId" clId="{02BFF65A-E82D-4F5C-AA69-B5783E5377FE}" dt="2023-01-24T00:57:14.609" v="4739" actId="108"/>
          <ac:spMkLst>
            <pc:docMk/>
            <pc:sldMk cId="2219029411" sldId="346"/>
            <ac:spMk id="38" creationId="{A76A2D9C-8143-B1A8-FFF9-FA43C7ADD511}"/>
          </ac:spMkLst>
        </pc:spChg>
        <pc:spChg chg="add del mod">
          <ac:chgData name="Gabriel Leitão" userId="4cc93afe0794efcc" providerId="LiveId" clId="{02BFF65A-E82D-4F5C-AA69-B5783E5377FE}" dt="2023-01-24T00:57:41.468" v="4741" actId="478"/>
          <ac:spMkLst>
            <pc:docMk/>
            <pc:sldMk cId="2219029411" sldId="346"/>
            <ac:spMk id="39" creationId="{A8E8B426-A06B-CD61-7E72-DA77B39C1FFA}"/>
          </ac:spMkLst>
        </pc:spChg>
        <pc:grpChg chg="add mod">
          <ac:chgData name="Gabriel Leitão" userId="4cc93afe0794efcc" providerId="LiveId" clId="{02BFF65A-E82D-4F5C-AA69-B5783E5377FE}" dt="2023-01-24T00:56:10.055" v="4727" actId="164"/>
          <ac:grpSpMkLst>
            <pc:docMk/>
            <pc:sldMk cId="2219029411" sldId="346"/>
            <ac:grpSpMk id="25" creationId="{8478B144-3FE0-13BD-ED8D-BE64AAED89AE}"/>
          </ac:grpSpMkLst>
        </pc:grpChg>
        <pc:picChg chg="mod">
          <ac:chgData name="Gabriel Leitão" userId="4cc93afe0794efcc" providerId="LiveId" clId="{02BFF65A-E82D-4F5C-AA69-B5783E5377FE}" dt="2023-01-24T00:47:12.943" v="4647" actId="1076"/>
          <ac:picMkLst>
            <pc:docMk/>
            <pc:sldMk cId="2219029411" sldId="346"/>
            <ac:picMk id="8" creationId="{529B3DEC-38D1-F3DC-125F-1BB07D5F3CB4}"/>
          </ac:picMkLst>
        </pc:picChg>
        <pc:picChg chg="add del mod">
          <ac:chgData name="Gabriel Leitão" userId="4cc93afe0794efcc" providerId="LiveId" clId="{02BFF65A-E82D-4F5C-AA69-B5783E5377FE}" dt="2023-01-24T00:57:41.468" v="4741" actId="478"/>
          <ac:picMkLst>
            <pc:docMk/>
            <pc:sldMk cId="2219029411" sldId="346"/>
            <ac:picMk id="24" creationId="{798A7C66-319E-5CA2-AF15-678B661036B7}"/>
          </ac:picMkLst>
        </pc:picChg>
        <pc:picChg chg="del mod">
          <ac:chgData name="Gabriel Leitão" userId="4cc93afe0794efcc" providerId="LiveId" clId="{02BFF65A-E82D-4F5C-AA69-B5783E5377FE}" dt="2023-01-23T23:52:32.346" v="4588" actId="478"/>
          <ac:picMkLst>
            <pc:docMk/>
            <pc:sldMk cId="2219029411" sldId="346"/>
            <ac:picMk id="40" creationId="{89214D94-F5E2-CD42-EBED-62E191238BC1}"/>
          </ac:picMkLst>
        </pc:picChg>
        <pc:cxnChg chg="mod">
          <ac:chgData name="Gabriel Leitão" userId="4cc93afe0794efcc" providerId="LiveId" clId="{02BFF65A-E82D-4F5C-AA69-B5783E5377FE}" dt="2023-01-24T00:56:22.808" v="4735" actId="1076"/>
          <ac:cxnSpMkLst>
            <pc:docMk/>
            <pc:sldMk cId="2219029411" sldId="346"/>
            <ac:cxnSpMk id="3" creationId="{8998DE76-BAED-B75D-7ADD-8404D9F950E2}"/>
          </ac:cxnSpMkLst>
        </pc:cxnChg>
        <pc:cxnChg chg="add del mod">
          <ac:chgData name="Gabriel Leitão" userId="4cc93afe0794efcc" providerId="LiveId" clId="{02BFF65A-E82D-4F5C-AA69-B5783E5377FE}" dt="2023-01-24T00:49:09.098" v="4659" actId="478"/>
          <ac:cxnSpMkLst>
            <pc:docMk/>
            <pc:sldMk cId="2219029411" sldId="346"/>
            <ac:cxnSpMk id="9" creationId="{B45A1506-362A-7512-5277-0FE48B48630D}"/>
          </ac:cxnSpMkLst>
        </pc:cxnChg>
        <pc:cxnChg chg="add del mod">
          <ac:chgData name="Gabriel Leitão" userId="4cc93afe0794efcc" providerId="LiveId" clId="{02BFF65A-E82D-4F5C-AA69-B5783E5377FE}" dt="2023-01-24T00:57:41.468" v="4741" actId="478"/>
          <ac:cxnSpMkLst>
            <pc:docMk/>
            <pc:sldMk cId="2219029411" sldId="346"/>
            <ac:cxnSpMk id="12" creationId="{B30C0A5B-4FC1-02E8-B6A3-D06E153A77E2}"/>
          </ac:cxnSpMkLst>
        </pc:cxnChg>
        <pc:cxnChg chg="del mod">
          <ac:chgData name="Gabriel Leitão" userId="4cc93afe0794efcc" providerId="LiveId" clId="{02BFF65A-E82D-4F5C-AA69-B5783E5377FE}" dt="2023-01-24T00:15:22.264" v="4595" actId="478"/>
          <ac:cxnSpMkLst>
            <pc:docMk/>
            <pc:sldMk cId="2219029411" sldId="346"/>
            <ac:cxnSpMk id="13" creationId="{2CA3BC62-F13E-57D7-42ED-2EEA656DA635}"/>
          </ac:cxnSpMkLst>
        </pc:cxnChg>
        <pc:cxnChg chg="add mod">
          <ac:chgData name="Gabriel Leitão" userId="4cc93afe0794efcc" providerId="LiveId" clId="{02BFF65A-E82D-4F5C-AA69-B5783E5377FE}" dt="2023-01-24T00:56:22.808" v="4735" actId="1076"/>
          <ac:cxnSpMkLst>
            <pc:docMk/>
            <pc:sldMk cId="2219029411" sldId="346"/>
            <ac:cxnSpMk id="15" creationId="{A64B10F4-6D8F-2E04-06CD-8B5A44DAF74F}"/>
          </ac:cxnSpMkLst>
        </pc:cxnChg>
        <pc:cxnChg chg="add mod">
          <ac:chgData name="Gabriel Leitão" userId="4cc93afe0794efcc" providerId="LiveId" clId="{02BFF65A-E82D-4F5C-AA69-B5783E5377FE}" dt="2023-01-24T00:56:22.808" v="4735" actId="1076"/>
          <ac:cxnSpMkLst>
            <pc:docMk/>
            <pc:sldMk cId="2219029411" sldId="346"/>
            <ac:cxnSpMk id="17" creationId="{982AE19E-49E1-0491-5DA8-1E67735EC489}"/>
          </ac:cxnSpMkLst>
        </pc:cxnChg>
        <pc:cxnChg chg="add mod">
          <ac:chgData name="Gabriel Leitão" userId="4cc93afe0794efcc" providerId="LiveId" clId="{02BFF65A-E82D-4F5C-AA69-B5783E5377FE}" dt="2023-01-24T00:56:22.808" v="4735" actId="1076"/>
          <ac:cxnSpMkLst>
            <pc:docMk/>
            <pc:sldMk cId="2219029411" sldId="346"/>
            <ac:cxnSpMk id="19" creationId="{B58A9FD4-0808-B5E6-940F-6CEC65FD75D4}"/>
          </ac:cxnSpMkLst>
        </pc:cxnChg>
        <pc:cxnChg chg="add del mod">
          <ac:chgData name="Gabriel Leitão" userId="4cc93afe0794efcc" providerId="LiveId" clId="{02BFF65A-E82D-4F5C-AA69-B5783E5377FE}" dt="2023-01-24T00:57:41.468" v="4741" actId="478"/>
          <ac:cxnSpMkLst>
            <pc:docMk/>
            <pc:sldMk cId="2219029411" sldId="346"/>
            <ac:cxnSpMk id="20" creationId="{D91DE971-C076-6CB6-0678-2DB30E4EDB2A}"/>
          </ac:cxnSpMkLst>
        </pc:cxnChg>
        <pc:cxnChg chg="del mod">
          <ac:chgData name="Gabriel Leitão" userId="4cc93afe0794efcc" providerId="LiveId" clId="{02BFF65A-E82D-4F5C-AA69-B5783E5377FE}" dt="2023-01-24T00:16:14.920" v="4614" actId="478"/>
          <ac:cxnSpMkLst>
            <pc:docMk/>
            <pc:sldMk cId="2219029411" sldId="346"/>
            <ac:cxnSpMk id="28" creationId="{DAFFA65B-4E4A-7163-2AA9-5B0F55B3361B}"/>
          </ac:cxnSpMkLst>
        </pc:cxnChg>
        <pc:cxnChg chg="add del mod">
          <ac:chgData name="Gabriel Leitão" userId="4cc93afe0794efcc" providerId="LiveId" clId="{02BFF65A-E82D-4F5C-AA69-B5783E5377FE}" dt="2023-01-24T00:57:41.468" v="4741" actId="478"/>
          <ac:cxnSpMkLst>
            <pc:docMk/>
            <pc:sldMk cId="2219029411" sldId="346"/>
            <ac:cxnSpMk id="31" creationId="{72D7A8FB-912F-F5F5-5A19-B118DF7FECC3}"/>
          </ac:cxnSpMkLst>
        </pc:cxnChg>
      </pc:sldChg>
      <pc:sldChg chg="addSp modSp add mod modAnim">
        <pc:chgData name="Gabriel Leitão" userId="4cc93afe0794efcc" providerId="LiveId" clId="{02BFF65A-E82D-4F5C-AA69-B5783E5377FE}" dt="2023-01-24T01:00:37.679" v="4805" actId="1076"/>
        <pc:sldMkLst>
          <pc:docMk/>
          <pc:sldMk cId="3510220411" sldId="347"/>
        </pc:sldMkLst>
        <pc:spChg chg="mod">
          <ac:chgData name="Gabriel Leitão" userId="4cc93afe0794efcc" providerId="LiveId" clId="{02BFF65A-E82D-4F5C-AA69-B5783E5377FE}" dt="2023-01-24T01:00:37.679" v="4805" actId="1076"/>
          <ac:spMkLst>
            <pc:docMk/>
            <pc:sldMk cId="3510220411" sldId="347"/>
            <ac:spMk id="16" creationId="{1A174E88-DFCC-88C0-7D8B-490061374B19}"/>
          </ac:spMkLst>
        </pc:spChg>
        <pc:spChg chg="add mod">
          <ac:chgData name="Gabriel Leitão" userId="4cc93afe0794efcc" providerId="LiveId" clId="{02BFF65A-E82D-4F5C-AA69-B5783E5377FE}" dt="2023-01-24T00:59:31.475" v="4802" actId="1076"/>
          <ac:spMkLst>
            <pc:docMk/>
            <pc:sldMk cId="3510220411" sldId="347"/>
            <ac:spMk id="25" creationId="{BEC8BFFF-5A74-32B0-024A-656E7E5D82FA}"/>
          </ac:spMkLst>
        </pc:spChg>
        <pc:spChg chg="mod">
          <ac:chgData name="Gabriel Leitão" userId="4cc93afe0794efcc" providerId="LiveId" clId="{02BFF65A-E82D-4F5C-AA69-B5783E5377FE}" dt="2023-01-24T00:58:04.496" v="4743" actId="1076"/>
          <ac:spMkLst>
            <pc:docMk/>
            <pc:sldMk cId="3510220411" sldId="347"/>
            <ac:spMk id="32" creationId="{3CC9824A-C67E-0F62-7FCB-095A78B7A462}"/>
          </ac:spMkLst>
        </pc:spChg>
        <pc:spChg chg="mod">
          <ac:chgData name="Gabriel Leitão" userId="4cc93afe0794efcc" providerId="LiveId" clId="{02BFF65A-E82D-4F5C-AA69-B5783E5377FE}" dt="2023-01-24T01:00:30.201" v="4804" actId="1076"/>
          <ac:spMkLst>
            <pc:docMk/>
            <pc:sldMk cId="3510220411" sldId="347"/>
            <ac:spMk id="34" creationId="{099E15FC-F04B-0AEE-3DF1-B342E90AC297}"/>
          </ac:spMkLst>
        </pc:spChg>
        <pc:spChg chg="mod">
          <ac:chgData name="Gabriel Leitão" userId="4cc93afe0794efcc" providerId="LiveId" clId="{02BFF65A-E82D-4F5C-AA69-B5783E5377FE}" dt="2023-01-24T00:58:04.496" v="4743" actId="1076"/>
          <ac:spMkLst>
            <pc:docMk/>
            <pc:sldMk cId="3510220411" sldId="347"/>
            <ac:spMk id="39" creationId="{A8E8B426-A06B-CD61-7E72-DA77B39C1FFA}"/>
          </ac:spMkLst>
        </pc:spChg>
        <pc:picChg chg="mod">
          <ac:chgData name="Gabriel Leitão" userId="4cc93afe0794efcc" providerId="LiveId" clId="{02BFF65A-E82D-4F5C-AA69-B5783E5377FE}" dt="2023-01-24T00:59:27.738" v="4801" actId="1076"/>
          <ac:picMkLst>
            <pc:docMk/>
            <pc:sldMk cId="3510220411" sldId="347"/>
            <ac:picMk id="24" creationId="{798A7C66-319E-5CA2-AF15-678B661036B7}"/>
          </ac:picMkLst>
        </pc:picChg>
        <pc:cxnChg chg="mod">
          <ac:chgData name="Gabriel Leitão" userId="4cc93afe0794efcc" providerId="LiveId" clId="{02BFF65A-E82D-4F5C-AA69-B5783E5377FE}" dt="2023-01-24T00:58:04.496" v="4743" actId="1076"/>
          <ac:cxnSpMkLst>
            <pc:docMk/>
            <pc:sldMk cId="3510220411" sldId="347"/>
            <ac:cxnSpMk id="12" creationId="{B30C0A5B-4FC1-02E8-B6A3-D06E153A77E2}"/>
          </ac:cxnSpMkLst>
        </pc:cxnChg>
        <pc:cxnChg chg="mod">
          <ac:chgData name="Gabriel Leitão" userId="4cc93afe0794efcc" providerId="LiveId" clId="{02BFF65A-E82D-4F5C-AA69-B5783E5377FE}" dt="2023-01-24T00:58:04.496" v="4743" actId="1076"/>
          <ac:cxnSpMkLst>
            <pc:docMk/>
            <pc:sldMk cId="3510220411" sldId="347"/>
            <ac:cxnSpMk id="20" creationId="{D91DE971-C076-6CB6-0678-2DB30E4EDB2A}"/>
          </ac:cxnSpMkLst>
        </pc:cxnChg>
        <pc:cxnChg chg="mod">
          <ac:chgData name="Gabriel Leitão" userId="4cc93afe0794efcc" providerId="LiveId" clId="{02BFF65A-E82D-4F5C-AA69-B5783E5377FE}" dt="2023-01-24T00:58:04.496" v="4743" actId="1076"/>
          <ac:cxnSpMkLst>
            <pc:docMk/>
            <pc:sldMk cId="3510220411" sldId="347"/>
            <ac:cxnSpMk id="31" creationId="{72D7A8FB-912F-F5F5-5A19-B118DF7FECC3}"/>
          </ac:cxnSpMkLst>
        </pc:cxnChg>
      </pc:sldChg>
      <pc:sldChg chg="addSp delSp modSp add mod delAnim">
        <pc:chgData name="Gabriel Leitão" userId="4cc93afe0794efcc" providerId="LiveId" clId="{02BFF65A-E82D-4F5C-AA69-B5783E5377FE}" dt="2023-01-24T01:26:05.155" v="5155" actId="1076"/>
        <pc:sldMkLst>
          <pc:docMk/>
          <pc:sldMk cId="4094724175" sldId="348"/>
        </pc:sldMkLst>
        <pc:spChg chg="del">
          <ac:chgData name="Gabriel Leitão" userId="4cc93afe0794efcc" providerId="LiveId" clId="{02BFF65A-E82D-4F5C-AA69-B5783E5377FE}" dt="2023-01-24T01:00:55.800" v="4807" actId="478"/>
          <ac:spMkLst>
            <pc:docMk/>
            <pc:sldMk cId="4094724175" sldId="348"/>
            <ac:spMk id="16" creationId="{1A174E88-DFCC-88C0-7D8B-490061374B19}"/>
          </ac:spMkLst>
        </pc:spChg>
        <pc:spChg chg="del">
          <ac:chgData name="Gabriel Leitão" userId="4cc93afe0794efcc" providerId="LiveId" clId="{02BFF65A-E82D-4F5C-AA69-B5783E5377FE}" dt="2023-01-24T01:00:55.800" v="4807" actId="478"/>
          <ac:spMkLst>
            <pc:docMk/>
            <pc:sldMk cId="4094724175" sldId="348"/>
            <ac:spMk id="22" creationId="{0F2C853C-D626-836F-80D6-DFE537D45368}"/>
          </ac:spMkLst>
        </pc:spChg>
        <pc:spChg chg="del">
          <ac:chgData name="Gabriel Leitão" userId="4cc93afe0794efcc" providerId="LiveId" clId="{02BFF65A-E82D-4F5C-AA69-B5783E5377FE}" dt="2023-01-24T01:00:55.800" v="4807" actId="478"/>
          <ac:spMkLst>
            <pc:docMk/>
            <pc:sldMk cId="4094724175" sldId="348"/>
            <ac:spMk id="23" creationId="{F505FB39-037A-A250-37CA-EDB71CD369A9}"/>
          </ac:spMkLst>
        </pc:spChg>
        <pc:spChg chg="del">
          <ac:chgData name="Gabriel Leitão" userId="4cc93afe0794efcc" providerId="LiveId" clId="{02BFF65A-E82D-4F5C-AA69-B5783E5377FE}" dt="2023-01-24T01:00:55.800" v="4807" actId="478"/>
          <ac:spMkLst>
            <pc:docMk/>
            <pc:sldMk cId="4094724175" sldId="348"/>
            <ac:spMk id="25" creationId="{BEC8BFFF-5A74-32B0-024A-656E7E5D82FA}"/>
          </ac:spMkLst>
        </pc:spChg>
        <pc:spChg chg="del">
          <ac:chgData name="Gabriel Leitão" userId="4cc93afe0794efcc" providerId="LiveId" clId="{02BFF65A-E82D-4F5C-AA69-B5783E5377FE}" dt="2023-01-24T01:00:55.800" v="4807" actId="478"/>
          <ac:spMkLst>
            <pc:docMk/>
            <pc:sldMk cId="4094724175" sldId="348"/>
            <ac:spMk id="30" creationId="{A2F668DB-DA40-8392-B8D2-00E73F7CB706}"/>
          </ac:spMkLst>
        </pc:spChg>
        <pc:spChg chg="del">
          <ac:chgData name="Gabriel Leitão" userId="4cc93afe0794efcc" providerId="LiveId" clId="{02BFF65A-E82D-4F5C-AA69-B5783E5377FE}" dt="2023-01-24T01:00:55.800" v="4807" actId="478"/>
          <ac:spMkLst>
            <pc:docMk/>
            <pc:sldMk cId="4094724175" sldId="348"/>
            <ac:spMk id="32" creationId="{3CC9824A-C67E-0F62-7FCB-095A78B7A462}"/>
          </ac:spMkLst>
        </pc:spChg>
        <pc:spChg chg="add mod">
          <ac:chgData name="Gabriel Leitão" userId="4cc93afe0794efcc" providerId="LiveId" clId="{02BFF65A-E82D-4F5C-AA69-B5783E5377FE}" dt="2023-01-24T01:26:05.155" v="5155" actId="1076"/>
          <ac:spMkLst>
            <pc:docMk/>
            <pc:sldMk cId="4094724175" sldId="348"/>
            <ac:spMk id="33" creationId="{66A0015D-8674-A2D9-E910-87611E531BC6}"/>
          </ac:spMkLst>
        </pc:spChg>
        <pc:spChg chg="del">
          <ac:chgData name="Gabriel Leitão" userId="4cc93afe0794efcc" providerId="LiveId" clId="{02BFF65A-E82D-4F5C-AA69-B5783E5377FE}" dt="2023-01-24T01:00:55.800" v="4807" actId="478"/>
          <ac:spMkLst>
            <pc:docMk/>
            <pc:sldMk cId="4094724175" sldId="348"/>
            <ac:spMk id="34" creationId="{099E15FC-F04B-0AEE-3DF1-B342E90AC297}"/>
          </ac:spMkLst>
        </pc:spChg>
        <pc:spChg chg="del">
          <ac:chgData name="Gabriel Leitão" userId="4cc93afe0794efcc" providerId="LiveId" clId="{02BFF65A-E82D-4F5C-AA69-B5783E5377FE}" dt="2023-01-24T01:00:55.800" v="4807" actId="478"/>
          <ac:spMkLst>
            <pc:docMk/>
            <pc:sldMk cId="4094724175" sldId="348"/>
            <ac:spMk id="38" creationId="{A76A2D9C-8143-B1A8-FFF9-FA43C7ADD511}"/>
          </ac:spMkLst>
        </pc:spChg>
        <pc:spChg chg="del">
          <ac:chgData name="Gabriel Leitão" userId="4cc93afe0794efcc" providerId="LiveId" clId="{02BFF65A-E82D-4F5C-AA69-B5783E5377FE}" dt="2023-01-24T01:00:55.800" v="4807" actId="478"/>
          <ac:spMkLst>
            <pc:docMk/>
            <pc:sldMk cId="4094724175" sldId="348"/>
            <ac:spMk id="39" creationId="{A8E8B426-A06B-CD61-7E72-DA77B39C1FFA}"/>
          </ac:spMkLst>
        </pc:spChg>
        <pc:grpChg chg="add mod">
          <ac:chgData name="Gabriel Leitão" userId="4cc93afe0794efcc" providerId="LiveId" clId="{02BFF65A-E82D-4F5C-AA69-B5783E5377FE}" dt="2023-01-24T01:26:05.155" v="5155" actId="1076"/>
          <ac:grpSpMkLst>
            <pc:docMk/>
            <pc:sldMk cId="4094724175" sldId="348"/>
            <ac:grpSpMk id="5" creationId="{C2202122-95AC-A784-11A4-ABCC43DD2C13}"/>
          </ac:grpSpMkLst>
        </pc:grpChg>
        <pc:picChg chg="add mod modCrop">
          <ac:chgData name="Gabriel Leitão" userId="4cc93afe0794efcc" providerId="LiveId" clId="{02BFF65A-E82D-4F5C-AA69-B5783E5377FE}" dt="2023-01-24T01:02:19.387" v="4817" actId="164"/>
          <ac:picMkLst>
            <pc:docMk/>
            <pc:sldMk cId="4094724175" sldId="348"/>
            <ac:picMk id="4" creationId="{1121DCA5-C4F7-840E-1E03-D632EDB6904B}"/>
          </ac:picMkLst>
        </pc:picChg>
        <pc:picChg chg="del">
          <ac:chgData name="Gabriel Leitão" userId="4cc93afe0794efcc" providerId="LiveId" clId="{02BFF65A-E82D-4F5C-AA69-B5783E5377FE}" dt="2023-01-24T01:00:55.800" v="4807" actId="478"/>
          <ac:picMkLst>
            <pc:docMk/>
            <pc:sldMk cId="4094724175" sldId="348"/>
            <ac:picMk id="8" creationId="{529B3DEC-38D1-F3DC-125F-1BB07D5F3CB4}"/>
          </ac:picMkLst>
        </pc:picChg>
        <pc:picChg chg="del">
          <ac:chgData name="Gabriel Leitão" userId="4cc93afe0794efcc" providerId="LiveId" clId="{02BFF65A-E82D-4F5C-AA69-B5783E5377FE}" dt="2023-01-24T01:00:55.800" v="4807" actId="478"/>
          <ac:picMkLst>
            <pc:docMk/>
            <pc:sldMk cId="4094724175" sldId="348"/>
            <ac:picMk id="24" creationId="{798A7C66-319E-5CA2-AF15-678B661036B7}"/>
          </ac:picMkLst>
        </pc:picChg>
        <pc:picChg chg="add mod modCrop">
          <ac:chgData name="Gabriel Leitão" userId="4cc93afe0794efcc" providerId="LiveId" clId="{02BFF65A-E82D-4F5C-AA69-B5783E5377FE}" dt="2023-01-24T01:02:19.387" v="4817" actId="164"/>
          <ac:picMkLst>
            <pc:docMk/>
            <pc:sldMk cId="4094724175" sldId="348"/>
            <ac:picMk id="28" creationId="{A4615EA0-75E2-BBE0-3A46-658030DDD799}"/>
          </ac:picMkLst>
        </pc:picChg>
        <pc:cxnChg chg="del">
          <ac:chgData name="Gabriel Leitão" userId="4cc93afe0794efcc" providerId="LiveId" clId="{02BFF65A-E82D-4F5C-AA69-B5783E5377FE}" dt="2023-01-24T01:00:55.800" v="4807" actId="478"/>
          <ac:cxnSpMkLst>
            <pc:docMk/>
            <pc:sldMk cId="4094724175" sldId="348"/>
            <ac:cxnSpMk id="3" creationId="{8998DE76-BAED-B75D-7ADD-8404D9F950E2}"/>
          </ac:cxnSpMkLst>
        </pc:cxnChg>
        <pc:cxnChg chg="del">
          <ac:chgData name="Gabriel Leitão" userId="4cc93afe0794efcc" providerId="LiveId" clId="{02BFF65A-E82D-4F5C-AA69-B5783E5377FE}" dt="2023-01-24T01:00:55.800" v="4807" actId="478"/>
          <ac:cxnSpMkLst>
            <pc:docMk/>
            <pc:sldMk cId="4094724175" sldId="348"/>
            <ac:cxnSpMk id="12" creationId="{B30C0A5B-4FC1-02E8-B6A3-D06E153A77E2}"/>
          </ac:cxnSpMkLst>
        </pc:cxnChg>
        <pc:cxnChg chg="del">
          <ac:chgData name="Gabriel Leitão" userId="4cc93afe0794efcc" providerId="LiveId" clId="{02BFF65A-E82D-4F5C-AA69-B5783E5377FE}" dt="2023-01-24T01:00:55.800" v="4807" actId="478"/>
          <ac:cxnSpMkLst>
            <pc:docMk/>
            <pc:sldMk cId="4094724175" sldId="348"/>
            <ac:cxnSpMk id="15" creationId="{A64B10F4-6D8F-2E04-06CD-8B5A44DAF74F}"/>
          </ac:cxnSpMkLst>
        </pc:cxnChg>
        <pc:cxnChg chg="del">
          <ac:chgData name="Gabriel Leitão" userId="4cc93afe0794efcc" providerId="LiveId" clId="{02BFF65A-E82D-4F5C-AA69-B5783E5377FE}" dt="2023-01-24T01:00:55.800" v="4807" actId="478"/>
          <ac:cxnSpMkLst>
            <pc:docMk/>
            <pc:sldMk cId="4094724175" sldId="348"/>
            <ac:cxnSpMk id="17" creationId="{982AE19E-49E1-0491-5DA8-1E67735EC489}"/>
          </ac:cxnSpMkLst>
        </pc:cxnChg>
        <pc:cxnChg chg="del">
          <ac:chgData name="Gabriel Leitão" userId="4cc93afe0794efcc" providerId="LiveId" clId="{02BFF65A-E82D-4F5C-AA69-B5783E5377FE}" dt="2023-01-24T01:00:55.800" v="4807" actId="478"/>
          <ac:cxnSpMkLst>
            <pc:docMk/>
            <pc:sldMk cId="4094724175" sldId="348"/>
            <ac:cxnSpMk id="19" creationId="{B58A9FD4-0808-B5E6-940F-6CEC65FD75D4}"/>
          </ac:cxnSpMkLst>
        </pc:cxnChg>
        <pc:cxnChg chg="del mod">
          <ac:chgData name="Gabriel Leitão" userId="4cc93afe0794efcc" providerId="LiveId" clId="{02BFF65A-E82D-4F5C-AA69-B5783E5377FE}" dt="2023-01-24T01:00:55.800" v="4807" actId="478"/>
          <ac:cxnSpMkLst>
            <pc:docMk/>
            <pc:sldMk cId="4094724175" sldId="348"/>
            <ac:cxnSpMk id="20" creationId="{D91DE971-C076-6CB6-0678-2DB30E4EDB2A}"/>
          </ac:cxnSpMkLst>
        </pc:cxnChg>
        <pc:cxnChg chg="del">
          <ac:chgData name="Gabriel Leitão" userId="4cc93afe0794efcc" providerId="LiveId" clId="{02BFF65A-E82D-4F5C-AA69-B5783E5377FE}" dt="2023-01-24T01:00:55.800" v="4807" actId="478"/>
          <ac:cxnSpMkLst>
            <pc:docMk/>
            <pc:sldMk cId="4094724175" sldId="348"/>
            <ac:cxnSpMk id="31" creationId="{72D7A8FB-912F-F5F5-5A19-B118DF7FECC3}"/>
          </ac:cxnSpMkLst>
        </pc:cxnChg>
      </pc:sldChg>
      <pc:sldChg chg="addSp delSp modSp add mod ord delAnim modAnim">
        <pc:chgData name="Gabriel Leitão" userId="4cc93afe0794efcc" providerId="LiveId" clId="{02BFF65A-E82D-4F5C-AA69-B5783E5377FE}" dt="2023-01-24T01:15:37.529" v="5003" actId="478"/>
        <pc:sldMkLst>
          <pc:docMk/>
          <pc:sldMk cId="362996889" sldId="349"/>
        </pc:sldMkLst>
        <pc:spChg chg="add del mod">
          <ac:chgData name="Gabriel Leitão" userId="4cc93afe0794efcc" providerId="LiveId" clId="{02BFF65A-E82D-4F5C-AA69-B5783E5377FE}" dt="2023-01-24T01:06:38.696" v="4931" actId="478"/>
          <ac:spMkLst>
            <pc:docMk/>
            <pc:sldMk cId="362996889" sldId="349"/>
            <ac:spMk id="20" creationId="{DE3B8918-0BAE-0D0E-F455-01469D46F31A}"/>
          </ac:spMkLst>
        </pc:spChg>
        <pc:spChg chg="add del mod">
          <ac:chgData name="Gabriel Leitão" userId="4cc93afe0794efcc" providerId="LiveId" clId="{02BFF65A-E82D-4F5C-AA69-B5783E5377FE}" dt="2023-01-24T01:15:36.470" v="5002" actId="478"/>
          <ac:spMkLst>
            <pc:docMk/>
            <pc:sldMk cId="362996889" sldId="349"/>
            <ac:spMk id="21" creationId="{356F80B1-9ABC-DE31-D6FD-346D274E8FB8}"/>
          </ac:spMkLst>
        </pc:spChg>
        <pc:spChg chg="del mod">
          <ac:chgData name="Gabriel Leitão" userId="4cc93afe0794efcc" providerId="LiveId" clId="{02BFF65A-E82D-4F5C-AA69-B5783E5377FE}" dt="2023-01-24T01:06:04.841" v="4926" actId="478"/>
          <ac:spMkLst>
            <pc:docMk/>
            <pc:sldMk cId="362996889" sldId="349"/>
            <ac:spMk id="22" creationId="{0F2C853C-D626-836F-80D6-DFE537D45368}"/>
          </ac:spMkLst>
        </pc:spChg>
        <pc:spChg chg="mod">
          <ac:chgData name="Gabriel Leitão" userId="4cc93afe0794efcc" providerId="LiveId" clId="{02BFF65A-E82D-4F5C-AA69-B5783E5377FE}" dt="2023-01-24T01:06:13.819" v="4928" actId="1076"/>
          <ac:spMkLst>
            <pc:docMk/>
            <pc:sldMk cId="362996889" sldId="349"/>
            <ac:spMk id="23" creationId="{F505FB39-037A-A250-37CA-EDB71CD369A9}"/>
          </ac:spMkLst>
        </pc:spChg>
        <pc:spChg chg="mod">
          <ac:chgData name="Gabriel Leitão" userId="4cc93afe0794efcc" providerId="LiveId" clId="{02BFF65A-E82D-4F5C-AA69-B5783E5377FE}" dt="2023-01-24T01:06:13.819" v="4928" actId="1076"/>
          <ac:spMkLst>
            <pc:docMk/>
            <pc:sldMk cId="362996889" sldId="349"/>
            <ac:spMk id="30" creationId="{A2F668DB-DA40-8392-B8D2-00E73F7CB706}"/>
          </ac:spMkLst>
        </pc:spChg>
        <pc:spChg chg="mod">
          <ac:chgData name="Gabriel Leitão" userId="4cc93afe0794efcc" providerId="LiveId" clId="{02BFF65A-E82D-4F5C-AA69-B5783E5377FE}" dt="2023-01-24T01:06:13.819" v="4928" actId="1076"/>
          <ac:spMkLst>
            <pc:docMk/>
            <pc:sldMk cId="362996889" sldId="349"/>
            <ac:spMk id="38" creationId="{A76A2D9C-8143-B1A8-FFF9-FA43C7ADD511}"/>
          </ac:spMkLst>
        </pc:spChg>
        <pc:spChg chg="mod">
          <ac:chgData name="Gabriel Leitão" userId="4cc93afe0794efcc" providerId="LiveId" clId="{02BFF65A-E82D-4F5C-AA69-B5783E5377FE}" dt="2023-01-24T01:05:28.955" v="4923" actId="1076"/>
          <ac:spMkLst>
            <pc:docMk/>
            <pc:sldMk cId="362996889" sldId="349"/>
            <ac:spMk id="544" creationId="{00000000-0000-0000-0000-000000000000}"/>
          </ac:spMkLst>
        </pc:spChg>
        <pc:picChg chg="mod modCrop">
          <ac:chgData name="Gabriel Leitão" userId="4cc93afe0794efcc" providerId="LiveId" clId="{02BFF65A-E82D-4F5C-AA69-B5783E5377FE}" dt="2023-01-24T01:06:13.819" v="4928" actId="1076"/>
          <ac:picMkLst>
            <pc:docMk/>
            <pc:sldMk cId="362996889" sldId="349"/>
            <ac:picMk id="8" creationId="{529B3DEC-38D1-F3DC-125F-1BB07D5F3CB4}"/>
          </ac:picMkLst>
        </pc:picChg>
        <pc:picChg chg="add del mod">
          <ac:chgData name="Gabriel Leitão" userId="4cc93afe0794efcc" providerId="LiveId" clId="{02BFF65A-E82D-4F5C-AA69-B5783E5377FE}" dt="2023-01-24T01:09:56.970" v="4952" actId="478"/>
          <ac:picMkLst>
            <pc:docMk/>
            <pc:sldMk cId="362996889" sldId="349"/>
            <ac:picMk id="24" creationId="{C9C47AA9-04E1-2ACD-FB71-52A5796E99EE}"/>
          </ac:picMkLst>
        </pc:picChg>
        <pc:picChg chg="add del mod">
          <ac:chgData name="Gabriel Leitão" userId="4cc93afe0794efcc" providerId="LiveId" clId="{02BFF65A-E82D-4F5C-AA69-B5783E5377FE}" dt="2023-01-24T01:09:57.670" v="4953" actId="478"/>
          <ac:picMkLst>
            <pc:docMk/>
            <pc:sldMk cId="362996889" sldId="349"/>
            <ac:picMk id="25" creationId="{7D54CB5C-E9D4-2153-EF6C-87BB7694DFF1}"/>
          </ac:picMkLst>
        </pc:picChg>
        <pc:cxnChg chg="mod">
          <ac:chgData name="Gabriel Leitão" userId="4cc93afe0794efcc" providerId="LiveId" clId="{02BFF65A-E82D-4F5C-AA69-B5783E5377FE}" dt="2023-01-24T01:06:13.819" v="4928" actId="1076"/>
          <ac:cxnSpMkLst>
            <pc:docMk/>
            <pc:sldMk cId="362996889" sldId="349"/>
            <ac:cxnSpMk id="3" creationId="{8998DE76-BAED-B75D-7ADD-8404D9F950E2}"/>
          </ac:cxnSpMkLst>
        </pc:cxnChg>
        <pc:cxnChg chg="del mod">
          <ac:chgData name="Gabriel Leitão" userId="4cc93afe0794efcc" providerId="LiveId" clId="{02BFF65A-E82D-4F5C-AA69-B5783E5377FE}" dt="2023-01-24T01:06:05.820" v="4927" actId="478"/>
          <ac:cxnSpMkLst>
            <pc:docMk/>
            <pc:sldMk cId="362996889" sldId="349"/>
            <ac:cxnSpMk id="15" creationId="{A64B10F4-6D8F-2E04-06CD-8B5A44DAF74F}"/>
          </ac:cxnSpMkLst>
        </pc:cxnChg>
        <pc:cxnChg chg="mod">
          <ac:chgData name="Gabriel Leitão" userId="4cc93afe0794efcc" providerId="LiveId" clId="{02BFF65A-E82D-4F5C-AA69-B5783E5377FE}" dt="2023-01-24T01:06:13.819" v="4928" actId="1076"/>
          <ac:cxnSpMkLst>
            <pc:docMk/>
            <pc:sldMk cId="362996889" sldId="349"/>
            <ac:cxnSpMk id="17" creationId="{982AE19E-49E1-0491-5DA8-1E67735EC489}"/>
          </ac:cxnSpMkLst>
        </pc:cxnChg>
        <pc:cxnChg chg="add del mod">
          <ac:chgData name="Gabriel Leitão" userId="4cc93afe0794efcc" providerId="LiveId" clId="{02BFF65A-E82D-4F5C-AA69-B5783E5377FE}" dt="2023-01-24T01:15:37.529" v="5003" actId="478"/>
          <ac:cxnSpMkLst>
            <pc:docMk/>
            <pc:sldMk cId="362996889" sldId="349"/>
            <ac:cxnSpMk id="18" creationId="{09AB82B8-8EA1-770F-5038-A772C0A3DF19}"/>
          </ac:cxnSpMkLst>
        </pc:cxnChg>
        <pc:cxnChg chg="mod">
          <ac:chgData name="Gabriel Leitão" userId="4cc93afe0794efcc" providerId="LiveId" clId="{02BFF65A-E82D-4F5C-AA69-B5783E5377FE}" dt="2023-01-24T01:06:13.819" v="4928" actId="1076"/>
          <ac:cxnSpMkLst>
            <pc:docMk/>
            <pc:sldMk cId="362996889" sldId="349"/>
            <ac:cxnSpMk id="19" creationId="{B58A9FD4-0808-B5E6-940F-6CEC65FD75D4}"/>
          </ac:cxnSpMkLst>
        </pc:cxnChg>
      </pc:sldChg>
      <pc:sldChg chg="addSp delSp modSp add mod delAnim modAnim">
        <pc:chgData name="Gabriel Leitão" userId="4cc93afe0794efcc" providerId="LiveId" clId="{02BFF65A-E82D-4F5C-AA69-B5783E5377FE}" dt="2023-01-24T01:30:16.834" v="5203" actId="1076"/>
        <pc:sldMkLst>
          <pc:docMk/>
          <pc:sldMk cId="3226196528" sldId="350"/>
        </pc:sldMkLst>
        <pc:spChg chg="add mod">
          <ac:chgData name="Gabriel Leitão" userId="4cc93afe0794efcc" providerId="LiveId" clId="{02BFF65A-E82D-4F5C-AA69-B5783E5377FE}" dt="2023-01-24T01:17:36.222" v="5011" actId="1076"/>
          <ac:spMkLst>
            <pc:docMk/>
            <pc:sldMk cId="3226196528" sldId="350"/>
            <ac:spMk id="20" creationId="{3C13C28B-A317-1E34-3CE8-CFEA71FE72FF}"/>
          </ac:spMkLst>
        </pc:spChg>
        <pc:spChg chg="mod">
          <ac:chgData name="Gabriel Leitão" userId="4cc93afe0794efcc" providerId="LiveId" clId="{02BFF65A-E82D-4F5C-AA69-B5783E5377FE}" dt="2023-01-24T01:30:03.560" v="5202" actId="14100"/>
          <ac:spMkLst>
            <pc:docMk/>
            <pc:sldMk cId="3226196528" sldId="350"/>
            <ac:spMk id="21" creationId="{356F80B1-9ABC-DE31-D6FD-346D274E8FB8}"/>
          </ac:spMkLst>
        </pc:spChg>
        <pc:spChg chg="add mod">
          <ac:chgData name="Gabriel Leitão" userId="4cc93afe0794efcc" providerId="LiveId" clId="{02BFF65A-E82D-4F5C-AA69-B5783E5377FE}" dt="2023-01-24T01:17:36.222" v="5011" actId="1076"/>
          <ac:spMkLst>
            <pc:docMk/>
            <pc:sldMk cId="3226196528" sldId="350"/>
            <ac:spMk id="26" creationId="{FE935AE8-214A-76A1-69C2-0332F92B4FCD}"/>
          </ac:spMkLst>
        </pc:spChg>
        <pc:spChg chg="add del mod">
          <ac:chgData name="Gabriel Leitão" userId="4cc93afe0794efcc" providerId="LiveId" clId="{02BFF65A-E82D-4F5C-AA69-B5783E5377FE}" dt="2023-01-24T01:13:07.256" v="4981" actId="478"/>
          <ac:spMkLst>
            <pc:docMk/>
            <pc:sldMk cId="3226196528" sldId="350"/>
            <ac:spMk id="27" creationId="{6A3DE7A9-A7DD-77D2-5E11-C657B7BB50EE}"/>
          </ac:spMkLst>
        </pc:spChg>
        <pc:spChg chg="add mod">
          <ac:chgData name="Gabriel Leitão" userId="4cc93afe0794efcc" providerId="LiveId" clId="{02BFF65A-E82D-4F5C-AA69-B5783E5377FE}" dt="2023-01-24T01:30:16.834" v="5203" actId="1076"/>
          <ac:spMkLst>
            <pc:docMk/>
            <pc:sldMk cId="3226196528" sldId="350"/>
            <ac:spMk id="28" creationId="{B1923F00-64A3-3C3C-191F-B67148A992FD}"/>
          </ac:spMkLst>
        </pc:spChg>
        <pc:spChg chg="add mod">
          <ac:chgData name="Gabriel Leitão" userId="4cc93afe0794efcc" providerId="LiveId" clId="{02BFF65A-E82D-4F5C-AA69-B5783E5377FE}" dt="2023-01-24T01:30:16.834" v="5203" actId="1076"/>
          <ac:spMkLst>
            <pc:docMk/>
            <pc:sldMk cId="3226196528" sldId="350"/>
            <ac:spMk id="29" creationId="{C590A38B-578C-923F-5B23-D008E752A28F}"/>
          </ac:spMkLst>
        </pc:spChg>
        <pc:spChg chg="add mod">
          <ac:chgData name="Gabriel Leitão" userId="4cc93afe0794efcc" providerId="LiveId" clId="{02BFF65A-E82D-4F5C-AA69-B5783E5377FE}" dt="2023-01-24T01:30:16.834" v="5203" actId="1076"/>
          <ac:spMkLst>
            <pc:docMk/>
            <pc:sldMk cId="3226196528" sldId="350"/>
            <ac:spMk id="31" creationId="{B3C9821C-38FB-A327-4795-0AFA000D9349}"/>
          </ac:spMkLst>
        </pc:spChg>
        <pc:spChg chg="add mod">
          <ac:chgData name="Gabriel Leitão" userId="4cc93afe0794efcc" providerId="LiveId" clId="{02BFF65A-E82D-4F5C-AA69-B5783E5377FE}" dt="2023-01-24T01:30:16.834" v="5203" actId="1076"/>
          <ac:spMkLst>
            <pc:docMk/>
            <pc:sldMk cId="3226196528" sldId="350"/>
            <ac:spMk id="32" creationId="{8C4F9122-7DAA-4F0F-496B-174787EFF084}"/>
          </ac:spMkLst>
        </pc:spChg>
        <pc:spChg chg="add mod">
          <ac:chgData name="Gabriel Leitão" userId="4cc93afe0794efcc" providerId="LiveId" clId="{02BFF65A-E82D-4F5C-AA69-B5783E5377FE}" dt="2023-01-24T01:30:16.834" v="5203" actId="1076"/>
          <ac:spMkLst>
            <pc:docMk/>
            <pc:sldMk cId="3226196528" sldId="350"/>
            <ac:spMk id="33" creationId="{8FB34522-75DC-1E93-7FF2-F36535367C27}"/>
          </ac:spMkLst>
        </pc:spChg>
        <pc:spChg chg="add mod">
          <ac:chgData name="Gabriel Leitão" userId="4cc93afe0794efcc" providerId="LiveId" clId="{02BFF65A-E82D-4F5C-AA69-B5783E5377FE}" dt="2023-01-24T01:30:16.834" v="5203" actId="1076"/>
          <ac:spMkLst>
            <pc:docMk/>
            <pc:sldMk cId="3226196528" sldId="350"/>
            <ac:spMk id="34" creationId="{F6CC7652-6B38-5F37-9E93-F96E10EB22CF}"/>
          </ac:spMkLst>
        </pc:spChg>
        <pc:spChg chg="add mod">
          <ac:chgData name="Gabriel Leitão" userId="4cc93afe0794efcc" providerId="LiveId" clId="{02BFF65A-E82D-4F5C-AA69-B5783E5377FE}" dt="2023-01-24T01:30:16.834" v="5203" actId="1076"/>
          <ac:spMkLst>
            <pc:docMk/>
            <pc:sldMk cId="3226196528" sldId="350"/>
            <ac:spMk id="35" creationId="{184114CE-D36C-9013-1412-9CD7E67B08AF}"/>
          </ac:spMkLst>
        </pc:spChg>
        <pc:spChg chg="add mod">
          <ac:chgData name="Gabriel Leitão" userId="4cc93afe0794efcc" providerId="LiveId" clId="{02BFF65A-E82D-4F5C-AA69-B5783E5377FE}" dt="2023-01-24T01:30:16.834" v="5203" actId="1076"/>
          <ac:spMkLst>
            <pc:docMk/>
            <pc:sldMk cId="3226196528" sldId="350"/>
            <ac:spMk id="36" creationId="{2B311B2C-0E39-B0F8-9ACD-2DE07A835E74}"/>
          </ac:spMkLst>
        </pc:spChg>
        <pc:spChg chg="add mod">
          <ac:chgData name="Gabriel Leitão" userId="4cc93afe0794efcc" providerId="LiveId" clId="{02BFF65A-E82D-4F5C-AA69-B5783E5377FE}" dt="2023-01-24T01:30:16.834" v="5203" actId="1076"/>
          <ac:spMkLst>
            <pc:docMk/>
            <pc:sldMk cId="3226196528" sldId="350"/>
            <ac:spMk id="37" creationId="{81CAD56C-5F26-A2F3-DA07-4530334A7CB8}"/>
          </ac:spMkLst>
        </pc:spChg>
        <pc:spChg chg="add mod">
          <ac:chgData name="Gabriel Leitão" userId="4cc93afe0794efcc" providerId="LiveId" clId="{02BFF65A-E82D-4F5C-AA69-B5783E5377FE}" dt="2023-01-24T01:19:55.563" v="5040" actId="1076"/>
          <ac:spMkLst>
            <pc:docMk/>
            <pc:sldMk cId="3226196528" sldId="350"/>
            <ac:spMk id="50" creationId="{08DD0FDC-1C43-AAFC-73D2-8B2C76E104F9}"/>
          </ac:spMkLst>
        </pc:spChg>
        <pc:spChg chg="add del mod">
          <ac:chgData name="Gabriel Leitão" userId="4cc93afe0794efcc" providerId="LiveId" clId="{02BFF65A-E82D-4F5C-AA69-B5783E5377FE}" dt="2023-01-24T01:22:35.599" v="5088" actId="478"/>
          <ac:spMkLst>
            <pc:docMk/>
            <pc:sldMk cId="3226196528" sldId="350"/>
            <ac:spMk id="51" creationId="{91F5082C-6F8E-6BFB-22F5-1D0FCF0C32AC}"/>
          </ac:spMkLst>
        </pc:spChg>
        <pc:grpChg chg="mod">
          <ac:chgData name="Gabriel Leitão" userId="4cc93afe0794efcc" providerId="LiveId" clId="{02BFF65A-E82D-4F5C-AA69-B5783E5377FE}" dt="2023-01-24T01:30:16.834" v="5203" actId="1076"/>
          <ac:grpSpMkLst>
            <pc:docMk/>
            <pc:sldMk cId="3226196528" sldId="350"/>
            <ac:grpSpMk id="549" creationId="{00000000-0000-0000-0000-000000000000}"/>
          </ac:grpSpMkLst>
        </pc:grpChg>
        <pc:picChg chg="mod">
          <ac:chgData name="Gabriel Leitão" userId="4cc93afe0794efcc" providerId="LiveId" clId="{02BFF65A-E82D-4F5C-AA69-B5783E5377FE}" dt="2023-01-24T01:12:27.782" v="4973" actId="1076"/>
          <ac:picMkLst>
            <pc:docMk/>
            <pc:sldMk cId="3226196528" sldId="350"/>
            <ac:picMk id="8" creationId="{529B3DEC-38D1-F3DC-125F-1BB07D5F3CB4}"/>
          </ac:picMkLst>
        </pc:picChg>
        <pc:picChg chg="mod">
          <ac:chgData name="Gabriel Leitão" userId="4cc93afe0794efcc" providerId="LiveId" clId="{02BFF65A-E82D-4F5C-AA69-B5783E5377FE}" dt="2023-01-24T01:17:36.222" v="5011" actId="1076"/>
          <ac:picMkLst>
            <pc:docMk/>
            <pc:sldMk cId="3226196528" sldId="350"/>
            <ac:picMk id="24" creationId="{C9C47AA9-04E1-2ACD-FB71-52A5796E99EE}"/>
          </ac:picMkLst>
        </pc:picChg>
        <pc:picChg chg="mod">
          <ac:chgData name="Gabriel Leitão" userId="4cc93afe0794efcc" providerId="LiveId" clId="{02BFF65A-E82D-4F5C-AA69-B5783E5377FE}" dt="2023-01-24T01:30:16.834" v="5203" actId="1076"/>
          <ac:picMkLst>
            <pc:docMk/>
            <pc:sldMk cId="3226196528" sldId="350"/>
            <ac:picMk id="25" creationId="{7D54CB5C-E9D4-2153-EF6C-87BB7694DFF1}"/>
          </ac:picMkLst>
        </pc:picChg>
        <pc:cxnChg chg="add mod">
          <ac:chgData name="Gabriel Leitão" userId="4cc93afe0794efcc" providerId="LiveId" clId="{02BFF65A-E82D-4F5C-AA69-B5783E5377FE}" dt="2023-01-24T01:17:36.222" v="5011" actId="1076"/>
          <ac:cxnSpMkLst>
            <pc:docMk/>
            <pc:sldMk cId="3226196528" sldId="350"/>
            <ac:cxnSpMk id="4" creationId="{6069E97C-B472-AFB4-74F2-B3A9011012DE}"/>
          </ac:cxnSpMkLst>
        </pc:cxnChg>
        <pc:cxnChg chg="add del mod">
          <ac:chgData name="Gabriel Leitão" userId="4cc93afe0794efcc" providerId="LiveId" clId="{02BFF65A-E82D-4F5C-AA69-B5783E5377FE}" dt="2023-01-24T01:19:09.116" v="5024" actId="478"/>
          <ac:cxnSpMkLst>
            <pc:docMk/>
            <pc:sldMk cId="3226196528" sldId="350"/>
            <ac:cxnSpMk id="12" creationId="{262BDBF7-F926-BF3A-AAF8-A37EF3676723}"/>
          </ac:cxnSpMkLst>
        </pc:cxnChg>
        <pc:cxnChg chg="mod">
          <ac:chgData name="Gabriel Leitão" userId="4cc93afe0794efcc" providerId="LiveId" clId="{02BFF65A-E82D-4F5C-AA69-B5783E5377FE}" dt="2023-01-24T01:29:51.306" v="5200" actId="1037"/>
          <ac:cxnSpMkLst>
            <pc:docMk/>
            <pc:sldMk cId="3226196528" sldId="350"/>
            <ac:cxnSpMk id="18" creationId="{09AB82B8-8EA1-770F-5038-A772C0A3DF19}"/>
          </ac:cxnSpMkLst>
        </pc:cxnChg>
        <pc:cxnChg chg="add mod">
          <ac:chgData name="Gabriel Leitão" userId="4cc93afe0794efcc" providerId="LiveId" clId="{02BFF65A-E82D-4F5C-AA69-B5783E5377FE}" dt="2023-01-24T01:19:36.356" v="5029" actId="13822"/>
          <ac:cxnSpMkLst>
            <pc:docMk/>
            <pc:sldMk cId="3226196528" sldId="350"/>
            <ac:cxnSpMk id="22" creationId="{822101A8-FE22-6B37-BDD6-BEE6EE21D943}"/>
          </ac:cxnSpMkLst>
        </pc:cxnChg>
        <pc:cxnChg chg="add mod">
          <ac:chgData name="Gabriel Leitão" userId="4cc93afe0794efcc" providerId="LiveId" clId="{02BFF65A-E82D-4F5C-AA69-B5783E5377FE}" dt="2023-01-24T01:18:29.157" v="5015" actId="14100"/>
          <ac:cxnSpMkLst>
            <pc:docMk/>
            <pc:sldMk cId="3226196528" sldId="350"/>
            <ac:cxnSpMk id="39" creationId="{2830A504-B71A-C9A7-4A3E-B05ABD8BFC4A}"/>
          </ac:cxnSpMkLst>
        </pc:cxnChg>
        <pc:cxnChg chg="add del mod">
          <ac:chgData name="Gabriel Leitão" userId="4cc93afe0794efcc" providerId="LiveId" clId="{02BFF65A-E82D-4F5C-AA69-B5783E5377FE}" dt="2023-01-24T01:22:36.368" v="5089" actId="478"/>
          <ac:cxnSpMkLst>
            <pc:docMk/>
            <pc:sldMk cId="3226196528" sldId="350"/>
            <ac:cxnSpMk id="40" creationId="{55DFAE10-1456-2B56-38D4-60AB7E1AE209}"/>
          </ac:cxnSpMkLst>
        </pc:cxnChg>
      </pc:sldChg>
      <pc:sldChg chg="addSp delSp modSp add mod addAnim delAnim modAnim">
        <pc:chgData name="Gabriel Leitão" userId="4cc93afe0794efcc" providerId="LiveId" clId="{02BFF65A-E82D-4F5C-AA69-B5783E5377FE}" dt="2023-01-24T01:30:42.635" v="5207" actId="14100"/>
        <pc:sldMkLst>
          <pc:docMk/>
          <pc:sldMk cId="3583670153" sldId="351"/>
        </pc:sldMkLst>
        <pc:spChg chg="mod">
          <ac:chgData name="Gabriel Leitão" userId="4cc93afe0794efcc" providerId="LiveId" clId="{02BFF65A-E82D-4F5C-AA69-B5783E5377FE}" dt="2023-01-24T01:30:38.051" v="5206" actId="14100"/>
          <ac:spMkLst>
            <pc:docMk/>
            <pc:sldMk cId="3583670153" sldId="351"/>
            <ac:spMk id="21" creationId="{356F80B1-9ABC-DE31-D6FD-346D274E8FB8}"/>
          </ac:spMkLst>
        </pc:spChg>
        <pc:spChg chg="add del">
          <ac:chgData name="Gabriel Leitão" userId="4cc93afe0794efcc" providerId="LiveId" clId="{02BFF65A-E82D-4F5C-AA69-B5783E5377FE}" dt="2023-01-24T01:22:22.166" v="5079" actId="478"/>
          <ac:spMkLst>
            <pc:docMk/>
            <pc:sldMk cId="3583670153" sldId="351"/>
            <ac:spMk id="28" creationId="{B1923F00-64A3-3C3C-191F-B67148A992FD}"/>
          </ac:spMkLst>
        </pc:spChg>
        <pc:spChg chg="add del">
          <ac:chgData name="Gabriel Leitão" userId="4cc93afe0794efcc" providerId="LiveId" clId="{02BFF65A-E82D-4F5C-AA69-B5783E5377FE}" dt="2023-01-24T01:22:25.522" v="5085" actId="478"/>
          <ac:spMkLst>
            <pc:docMk/>
            <pc:sldMk cId="3583670153" sldId="351"/>
            <ac:spMk id="29" creationId="{C590A38B-578C-923F-5B23-D008E752A28F}"/>
          </ac:spMkLst>
        </pc:spChg>
        <pc:spChg chg="add del">
          <ac:chgData name="Gabriel Leitão" userId="4cc93afe0794efcc" providerId="LiveId" clId="{02BFF65A-E82D-4F5C-AA69-B5783E5377FE}" dt="2023-01-24T01:22:22.829" v="5080" actId="478"/>
          <ac:spMkLst>
            <pc:docMk/>
            <pc:sldMk cId="3583670153" sldId="351"/>
            <ac:spMk id="31" creationId="{B3C9821C-38FB-A327-4795-0AFA000D9349}"/>
          </ac:spMkLst>
        </pc:spChg>
        <pc:spChg chg="add del">
          <ac:chgData name="Gabriel Leitão" userId="4cc93afe0794efcc" providerId="LiveId" clId="{02BFF65A-E82D-4F5C-AA69-B5783E5377FE}" dt="2023-01-24T01:22:23.258" v="5081" actId="478"/>
          <ac:spMkLst>
            <pc:docMk/>
            <pc:sldMk cId="3583670153" sldId="351"/>
            <ac:spMk id="32" creationId="{8C4F9122-7DAA-4F0F-496B-174787EFF084}"/>
          </ac:spMkLst>
        </pc:spChg>
        <pc:spChg chg="add del">
          <ac:chgData name="Gabriel Leitão" userId="4cc93afe0794efcc" providerId="LiveId" clId="{02BFF65A-E82D-4F5C-AA69-B5783E5377FE}" dt="2023-01-24T01:22:23.651" v="5082" actId="478"/>
          <ac:spMkLst>
            <pc:docMk/>
            <pc:sldMk cId="3583670153" sldId="351"/>
            <ac:spMk id="33" creationId="{8FB34522-75DC-1E93-7FF2-F36535367C27}"/>
          </ac:spMkLst>
        </pc:spChg>
        <pc:spChg chg="add del">
          <ac:chgData name="Gabriel Leitão" userId="4cc93afe0794efcc" providerId="LiveId" clId="{02BFF65A-E82D-4F5C-AA69-B5783E5377FE}" dt="2023-01-24T01:22:24.964" v="5084" actId="478"/>
          <ac:spMkLst>
            <pc:docMk/>
            <pc:sldMk cId="3583670153" sldId="351"/>
            <ac:spMk id="34" creationId="{F6CC7652-6B38-5F37-9E93-F96E10EB22CF}"/>
          </ac:spMkLst>
        </pc:spChg>
        <pc:spChg chg="add del">
          <ac:chgData name="Gabriel Leitão" userId="4cc93afe0794efcc" providerId="LiveId" clId="{02BFF65A-E82D-4F5C-AA69-B5783E5377FE}" dt="2023-01-24T01:22:24.387" v="5083" actId="478"/>
          <ac:spMkLst>
            <pc:docMk/>
            <pc:sldMk cId="3583670153" sldId="351"/>
            <ac:spMk id="35" creationId="{184114CE-D36C-9013-1412-9CD7E67B08AF}"/>
          </ac:spMkLst>
        </pc:spChg>
        <pc:spChg chg="add del">
          <ac:chgData name="Gabriel Leitão" userId="4cc93afe0794efcc" providerId="LiveId" clId="{02BFF65A-E82D-4F5C-AA69-B5783E5377FE}" dt="2023-01-24T01:22:26.353" v="5086" actId="478"/>
          <ac:spMkLst>
            <pc:docMk/>
            <pc:sldMk cId="3583670153" sldId="351"/>
            <ac:spMk id="36" creationId="{2B311B2C-0E39-B0F8-9ACD-2DE07A835E74}"/>
          </ac:spMkLst>
        </pc:spChg>
        <pc:spChg chg="add del">
          <ac:chgData name="Gabriel Leitão" userId="4cc93afe0794efcc" providerId="LiveId" clId="{02BFF65A-E82D-4F5C-AA69-B5783E5377FE}" dt="2023-01-24T01:22:26.997" v="5087" actId="478"/>
          <ac:spMkLst>
            <pc:docMk/>
            <pc:sldMk cId="3583670153" sldId="351"/>
            <ac:spMk id="37" creationId="{81CAD56C-5F26-A2F3-DA07-4530334A7CB8}"/>
          </ac:spMkLst>
        </pc:spChg>
        <pc:picChg chg="add del">
          <ac:chgData name="Gabriel Leitão" userId="4cc93afe0794efcc" providerId="LiveId" clId="{02BFF65A-E82D-4F5C-AA69-B5783E5377FE}" dt="2023-01-24T01:22:21.293" v="5078" actId="478"/>
          <ac:picMkLst>
            <pc:docMk/>
            <pc:sldMk cId="3583670153" sldId="351"/>
            <ac:picMk id="25" creationId="{7D54CB5C-E9D4-2153-EF6C-87BB7694DFF1}"/>
          </ac:picMkLst>
        </pc:picChg>
        <pc:cxnChg chg="mod">
          <ac:chgData name="Gabriel Leitão" userId="4cc93afe0794efcc" providerId="LiveId" clId="{02BFF65A-E82D-4F5C-AA69-B5783E5377FE}" dt="2023-01-24T01:30:42.635" v="5207" actId="14100"/>
          <ac:cxnSpMkLst>
            <pc:docMk/>
            <pc:sldMk cId="3583670153" sldId="351"/>
            <ac:cxnSpMk id="18" creationId="{09AB82B8-8EA1-770F-5038-A772C0A3DF19}"/>
          </ac:cxnSpMkLst>
        </pc:cxnChg>
      </pc:sldChg>
      <pc:sldChg chg="addSp delSp modSp add mod">
        <pc:chgData name="Gabriel Leitão" userId="4cc93afe0794efcc" providerId="LiveId" clId="{02BFF65A-E82D-4F5C-AA69-B5783E5377FE}" dt="2023-01-24T01:26:40.945" v="5166" actId="1076"/>
        <pc:sldMkLst>
          <pc:docMk/>
          <pc:sldMk cId="3254339033" sldId="352"/>
        </pc:sldMkLst>
        <pc:spChg chg="del">
          <ac:chgData name="Gabriel Leitão" userId="4cc93afe0794efcc" providerId="LiveId" clId="{02BFF65A-E82D-4F5C-AA69-B5783E5377FE}" dt="2023-01-24T01:23:09.879" v="5092" actId="478"/>
          <ac:spMkLst>
            <pc:docMk/>
            <pc:sldMk cId="3254339033" sldId="352"/>
            <ac:spMk id="20" creationId="{3C13C28B-A317-1E34-3CE8-CFEA71FE72FF}"/>
          </ac:spMkLst>
        </pc:spChg>
        <pc:spChg chg="del">
          <ac:chgData name="Gabriel Leitão" userId="4cc93afe0794efcc" providerId="LiveId" clId="{02BFF65A-E82D-4F5C-AA69-B5783E5377FE}" dt="2023-01-24T01:23:09.879" v="5092" actId="478"/>
          <ac:spMkLst>
            <pc:docMk/>
            <pc:sldMk cId="3254339033" sldId="352"/>
            <ac:spMk id="21" creationId="{356F80B1-9ABC-DE31-D6FD-346D274E8FB8}"/>
          </ac:spMkLst>
        </pc:spChg>
        <pc:spChg chg="del">
          <ac:chgData name="Gabriel Leitão" userId="4cc93afe0794efcc" providerId="LiveId" clId="{02BFF65A-E82D-4F5C-AA69-B5783E5377FE}" dt="2023-01-24T01:23:09.879" v="5092" actId="478"/>
          <ac:spMkLst>
            <pc:docMk/>
            <pc:sldMk cId="3254339033" sldId="352"/>
            <ac:spMk id="23" creationId="{F505FB39-037A-A250-37CA-EDB71CD369A9}"/>
          </ac:spMkLst>
        </pc:spChg>
        <pc:spChg chg="del">
          <ac:chgData name="Gabriel Leitão" userId="4cc93afe0794efcc" providerId="LiveId" clId="{02BFF65A-E82D-4F5C-AA69-B5783E5377FE}" dt="2023-01-24T01:23:09.879" v="5092" actId="478"/>
          <ac:spMkLst>
            <pc:docMk/>
            <pc:sldMk cId="3254339033" sldId="352"/>
            <ac:spMk id="26" creationId="{FE935AE8-214A-76A1-69C2-0332F92B4FCD}"/>
          </ac:spMkLst>
        </pc:spChg>
        <pc:spChg chg="del">
          <ac:chgData name="Gabriel Leitão" userId="4cc93afe0794efcc" providerId="LiveId" clId="{02BFF65A-E82D-4F5C-AA69-B5783E5377FE}" dt="2023-01-24T01:23:09.879" v="5092" actId="478"/>
          <ac:spMkLst>
            <pc:docMk/>
            <pc:sldMk cId="3254339033" sldId="352"/>
            <ac:spMk id="30" creationId="{A2F668DB-DA40-8392-B8D2-00E73F7CB706}"/>
          </ac:spMkLst>
        </pc:spChg>
        <pc:spChg chg="add mod">
          <ac:chgData name="Gabriel Leitão" userId="4cc93afe0794efcc" providerId="LiveId" clId="{02BFF65A-E82D-4F5C-AA69-B5783E5377FE}" dt="2023-01-24T01:26:40.945" v="5166" actId="1076"/>
          <ac:spMkLst>
            <pc:docMk/>
            <pc:sldMk cId="3254339033" sldId="352"/>
            <ac:spMk id="31" creationId="{F61DA03A-AA95-BD4C-4599-CB31C19F5C48}"/>
          </ac:spMkLst>
        </pc:spChg>
        <pc:spChg chg="add mod">
          <ac:chgData name="Gabriel Leitão" userId="4cc93afe0794efcc" providerId="LiveId" clId="{02BFF65A-E82D-4F5C-AA69-B5783E5377FE}" dt="2023-01-24T01:26:36.199" v="5165" actId="1076"/>
          <ac:spMkLst>
            <pc:docMk/>
            <pc:sldMk cId="3254339033" sldId="352"/>
            <ac:spMk id="35" creationId="{228E5E9A-2FD0-427D-84D7-5D78A3EC5F6A}"/>
          </ac:spMkLst>
        </pc:spChg>
        <pc:spChg chg="del">
          <ac:chgData name="Gabriel Leitão" userId="4cc93afe0794efcc" providerId="LiveId" clId="{02BFF65A-E82D-4F5C-AA69-B5783E5377FE}" dt="2023-01-24T01:23:09.879" v="5092" actId="478"/>
          <ac:spMkLst>
            <pc:docMk/>
            <pc:sldMk cId="3254339033" sldId="352"/>
            <ac:spMk id="38" creationId="{A76A2D9C-8143-B1A8-FFF9-FA43C7ADD511}"/>
          </ac:spMkLst>
        </pc:spChg>
        <pc:spChg chg="del">
          <ac:chgData name="Gabriel Leitão" userId="4cc93afe0794efcc" providerId="LiveId" clId="{02BFF65A-E82D-4F5C-AA69-B5783E5377FE}" dt="2023-01-24T01:23:09.879" v="5092" actId="478"/>
          <ac:spMkLst>
            <pc:docMk/>
            <pc:sldMk cId="3254339033" sldId="352"/>
            <ac:spMk id="50" creationId="{08DD0FDC-1C43-AAFC-73D2-8B2C76E104F9}"/>
          </ac:spMkLst>
        </pc:spChg>
        <pc:spChg chg="del">
          <ac:chgData name="Gabriel Leitão" userId="4cc93afe0794efcc" providerId="LiveId" clId="{02BFF65A-E82D-4F5C-AA69-B5783E5377FE}" dt="2023-01-24T01:23:09.879" v="5092" actId="478"/>
          <ac:spMkLst>
            <pc:docMk/>
            <pc:sldMk cId="3254339033" sldId="352"/>
            <ac:spMk id="51" creationId="{91F5082C-6F8E-6BFB-22F5-1D0FCF0C32AC}"/>
          </ac:spMkLst>
        </pc:spChg>
        <pc:grpChg chg="add mod">
          <ac:chgData name="Gabriel Leitão" userId="4cc93afe0794efcc" providerId="LiveId" clId="{02BFF65A-E82D-4F5C-AA69-B5783E5377FE}" dt="2023-01-24T01:26:40.945" v="5166" actId="1076"/>
          <ac:grpSpMkLst>
            <pc:docMk/>
            <pc:sldMk cId="3254339033" sldId="352"/>
            <ac:grpSpMk id="6" creationId="{1267D66C-38DA-5BBE-FF61-1E4179C04642}"/>
          </ac:grpSpMkLst>
        </pc:grpChg>
        <pc:grpChg chg="add mod">
          <ac:chgData name="Gabriel Leitão" userId="4cc93afe0794efcc" providerId="LiveId" clId="{02BFF65A-E82D-4F5C-AA69-B5783E5377FE}" dt="2023-01-24T01:26:36.199" v="5165" actId="1076"/>
          <ac:grpSpMkLst>
            <pc:docMk/>
            <pc:sldMk cId="3254339033" sldId="352"/>
            <ac:grpSpMk id="32" creationId="{D9BD1CE3-42BB-3EBE-D3D2-BF41A2525601}"/>
          </ac:grpSpMkLst>
        </pc:grpChg>
        <pc:picChg chg="add mod modCrop">
          <ac:chgData name="Gabriel Leitão" userId="4cc93afe0794efcc" providerId="LiveId" clId="{02BFF65A-E82D-4F5C-AA69-B5783E5377FE}" dt="2023-01-24T01:24:34.549" v="5104" actId="164"/>
          <ac:picMkLst>
            <pc:docMk/>
            <pc:sldMk cId="3254339033" sldId="352"/>
            <ac:picMk id="5" creationId="{18FA7AA9-4B87-B354-1999-6E7492045689}"/>
          </ac:picMkLst>
        </pc:picChg>
        <pc:picChg chg="del">
          <ac:chgData name="Gabriel Leitão" userId="4cc93afe0794efcc" providerId="LiveId" clId="{02BFF65A-E82D-4F5C-AA69-B5783E5377FE}" dt="2023-01-24T01:23:10.546" v="5093" actId="478"/>
          <ac:picMkLst>
            <pc:docMk/>
            <pc:sldMk cId="3254339033" sldId="352"/>
            <ac:picMk id="8" creationId="{529B3DEC-38D1-F3DC-125F-1BB07D5F3CB4}"/>
          </ac:picMkLst>
        </pc:picChg>
        <pc:picChg chg="del">
          <ac:chgData name="Gabriel Leitão" userId="4cc93afe0794efcc" providerId="LiveId" clId="{02BFF65A-E82D-4F5C-AA69-B5783E5377FE}" dt="2023-01-24T01:23:09.879" v="5092" actId="478"/>
          <ac:picMkLst>
            <pc:docMk/>
            <pc:sldMk cId="3254339033" sldId="352"/>
            <ac:picMk id="24" creationId="{C9C47AA9-04E1-2ACD-FB71-52A5796E99EE}"/>
          </ac:picMkLst>
        </pc:picChg>
        <pc:picChg chg="add mod modCrop">
          <ac:chgData name="Gabriel Leitão" userId="4cc93afe0794efcc" providerId="LiveId" clId="{02BFF65A-E82D-4F5C-AA69-B5783E5377FE}" dt="2023-01-24T01:24:34.549" v="5104" actId="164"/>
          <ac:picMkLst>
            <pc:docMk/>
            <pc:sldMk cId="3254339033" sldId="352"/>
            <ac:picMk id="28" creationId="{21970B20-5A53-8B17-7E86-F1756DC39D93}"/>
          </ac:picMkLst>
        </pc:picChg>
        <pc:picChg chg="mod">
          <ac:chgData name="Gabriel Leitão" userId="4cc93afe0794efcc" providerId="LiveId" clId="{02BFF65A-E82D-4F5C-AA69-B5783E5377FE}" dt="2023-01-24T01:26:32.882" v="5164"/>
          <ac:picMkLst>
            <pc:docMk/>
            <pc:sldMk cId="3254339033" sldId="352"/>
            <ac:picMk id="33" creationId="{A80E6F21-EBB3-EBDE-AB3F-A53413E4B8ED}"/>
          </ac:picMkLst>
        </pc:picChg>
        <pc:picChg chg="mod">
          <ac:chgData name="Gabriel Leitão" userId="4cc93afe0794efcc" providerId="LiveId" clId="{02BFF65A-E82D-4F5C-AA69-B5783E5377FE}" dt="2023-01-24T01:26:32.882" v="5164"/>
          <ac:picMkLst>
            <pc:docMk/>
            <pc:sldMk cId="3254339033" sldId="352"/>
            <ac:picMk id="34" creationId="{6F775FCE-B86B-751B-5BFF-E30FE0DF4B51}"/>
          </ac:picMkLst>
        </pc:picChg>
        <pc:cxnChg chg="del">
          <ac:chgData name="Gabriel Leitão" userId="4cc93afe0794efcc" providerId="LiveId" clId="{02BFF65A-E82D-4F5C-AA69-B5783E5377FE}" dt="2023-01-24T01:23:09.879" v="5092" actId="478"/>
          <ac:cxnSpMkLst>
            <pc:docMk/>
            <pc:sldMk cId="3254339033" sldId="352"/>
            <ac:cxnSpMk id="3" creationId="{8998DE76-BAED-B75D-7ADD-8404D9F950E2}"/>
          </ac:cxnSpMkLst>
        </pc:cxnChg>
        <pc:cxnChg chg="del">
          <ac:chgData name="Gabriel Leitão" userId="4cc93afe0794efcc" providerId="LiveId" clId="{02BFF65A-E82D-4F5C-AA69-B5783E5377FE}" dt="2023-01-24T01:23:09.879" v="5092" actId="478"/>
          <ac:cxnSpMkLst>
            <pc:docMk/>
            <pc:sldMk cId="3254339033" sldId="352"/>
            <ac:cxnSpMk id="4" creationId="{6069E97C-B472-AFB4-74F2-B3A9011012DE}"/>
          </ac:cxnSpMkLst>
        </pc:cxnChg>
        <pc:cxnChg chg="del">
          <ac:chgData name="Gabriel Leitão" userId="4cc93afe0794efcc" providerId="LiveId" clId="{02BFF65A-E82D-4F5C-AA69-B5783E5377FE}" dt="2023-01-24T01:23:09.879" v="5092" actId="478"/>
          <ac:cxnSpMkLst>
            <pc:docMk/>
            <pc:sldMk cId="3254339033" sldId="352"/>
            <ac:cxnSpMk id="17" creationId="{982AE19E-49E1-0491-5DA8-1E67735EC489}"/>
          </ac:cxnSpMkLst>
        </pc:cxnChg>
        <pc:cxnChg chg="del">
          <ac:chgData name="Gabriel Leitão" userId="4cc93afe0794efcc" providerId="LiveId" clId="{02BFF65A-E82D-4F5C-AA69-B5783E5377FE}" dt="2023-01-24T01:23:09.879" v="5092" actId="478"/>
          <ac:cxnSpMkLst>
            <pc:docMk/>
            <pc:sldMk cId="3254339033" sldId="352"/>
            <ac:cxnSpMk id="18" creationId="{09AB82B8-8EA1-770F-5038-A772C0A3DF19}"/>
          </ac:cxnSpMkLst>
        </pc:cxnChg>
        <pc:cxnChg chg="del">
          <ac:chgData name="Gabriel Leitão" userId="4cc93afe0794efcc" providerId="LiveId" clId="{02BFF65A-E82D-4F5C-AA69-B5783E5377FE}" dt="2023-01-24T01:23:09.879" v="5092" actId="478"/>
          <ac:cxnSpMkLst>
            <pc:docMk/>
            <pc:sldMk cId="3254339033" sldId="352"/>
            <ac:cxnSpMk id="19" creationId="{B58A9FD4-0808-B5E6-940F-6CEC65FD75D4}"/>
          </ac:cxnSpMkLst>
        </pc:cxnChg>
        <pc:cxnChg chg="del mod">
          <ac:chgData name="Gabriel Leitão" userId="4cc93afe0794efcc" providerId="LiveId" clId="{02BFF65A-E82D-4F5C-AA69-B5783E5377FE}" dt="2023-01-24T01:23:09.879" v="5092" actId="478"/>
          <ac:cxnSpMkLst>
            <pc:docMk/>
            <pc:sldMk cId="3254339033" sldId="352"/>
            <ac:cxnSpMk id="22" creationId="{822101A8-FE22-6B37-BDD6-BEE6EE21D943}"/>
          </ac:cxnSpMkLst>
        </pc:cxnChg>
        <pc:cxnChg chg="del">
          <ac:chgData name="Gabriel Leitão" userId="4cc93afe0794efcc" providerId="LiveId" clId="{02BFF65A-E82D-4F5C-AA69-B5783E5377FE}" dt="2023-01-24T01:23:09.879" v="5092" actId="478"/>
          <ac:cxnSpMkLst>
            <pc:docMk/>
            <pc:sldMk cId="3254339033" sldId="352"/>
            <ac:cxnSpMk id="39" creationId="{2830A504-B71A-C9A7-4A3E-B05ABD8BFC4A}"/>
          </ac:cxnSpMkLst>
        </pc:cxnChg>
        <pc:cxnChg chg="del">
          <ac:chgData name="Gabriel Leitão" userId="4cc93afe0794efcc" providerId="LiveId" clId="{02BFF65A-E82D-4F5C-AA69-B5783E5377FE}" dt="2023-01-24T01:23:09.879" v="5092" actId="478"/>
          <ac:cxnSpMkLst>
            <pc:docMk/>
            <pc:sldMk cId="3254339033" sldId="352"/>
            <ac:cxnSpMk id="40" creationId="{55DFAE10-1456-2B56-38D4-60AB7E1AE209}"/>
          </ac:cxnSpMkLst>
        </pc:cxnChg>
      </pc:sldChg>
      <pc:sldChg chg="addSp delSp modSp add mod ord modAnim">
        <pc:chgData name="Gabriel Leitão" userId="4cc93afe0794efcc" providerId="LiveId" clId="{02BFF65A-E82D-4F5C-AA69-B5783E5377FE}" dt="2023-01-24T01:32:30.686" v="5221"/>
        <pc:sldMkLst>
          <pc:docMk/>
          <pc:sldMk cId="2519625367" sldId="353"/>
        </pc:sldMkLst>
        <pc:spChg chg="del">
          <ac:chgData name="Gabriel Leitão" userId="4cc93afe0794efcc" providerId="LiveId" clId="{02BFF65A-E82D-4F5C-AA69-B5783E5377FE}" dt="2023-01-24T01:28:06.291" v="5171" actId="478"/>
          <ac:spMkLst>
            <pc:docMk/>
            <pc:sldMk cId="2519625367" sldId="353"/>
            <ac:spMk id="20" creationId="{3C13C28B-A317-1E34-3CE8-CFEA71FE72FF}"/>
          </ac:spMkLst>
        </pc:spChg>
        <pc:spChg chg="add del mod">
          <ac:chgData name="Gabriel Leitão" userId="4cc93afe0794efcc" providerId="LiveId" clId="{02BFF65A-E82D-4F5C-AA69-B5783E5377FE}" dt="2023-01-24T01:31:18.744" v="5213" actId="14100"/>
          <ac:spMkLst>
            <pc:docMk/>
            <pc:sldMk cId="2519625367" sldId="353"/>
            <ac:spMk id="21" creationId="{356F80B1-9ABC-DE31-D6FD-346D274E8FB8}"/>
          </ac:spMkLst>
        </pc:spChg>
        <pc:spChg chg="mod">
          <ac:chgData name="Gabriel Leitão" userId="4cc93afe0794efcc" providerId="LiveId" clId="{02BFF65A-E82D-4F5C-AA69-B5783E5377FE}" dt="2023-01-24T01:28:46.830" v="5188" actId="1076"/>
          <ac:spMkLst>
            <pc:docMk/>
            <pc:sldMk cId="2519625367" sldId="353"/>
            <ac:spMk id="23" creationId="{F505FB39-037A-A250-37CA-EDB71CD369A9}"/>
          </ac:spMkLst>
        </pc:spChg>
        <pc:spChg chg="del">
          <ac:chgData name="Gabriel Leitão" userId="4cc93afe0794efcc" providerId="LiveId" clId="{02BFF65A-E82D-4F5C-AA69-B5783E5377FE}" dt="2023-01-24T01:28:06.770" v="5172" actId="478"/>
          <ac:spMkLst>
            <pc:docMk/>
            <pc:sldMk cId="2519625367" sldId="353"/>
            <ac:spMk id="26" creationId="{FE935AE8-214A-76A1-69C2-0332F92B4FCD}"/>
          </ac:spMkLst>
        </pc:spChg>
        <pc:spChg chg="add del mod">
          <ac:chgData name="Gabriel Leitão" userId="4cc93afe0794efcc" providerId="LiveId" clId="{02BFF65A-E82D-4F5C-AA69-B5783E5377FE}" dt="2023-01-24T01:31:02.128" v="5210"/>
          <ac:spMkLst>
            <pc:docMk/>
            <pc:sldMk cId="2519625367" sldId="353"/>
            <ac:spMk id="28" creationId="{837EF4E3-AFB5-0EC1-2ABA-2D5CB6A1B016}"/>
          </ac:spMkLst>
        </pc:spChg>
        <pc:spChg chg="mod">
          <ac:chgData name="Gabriel Leitão" userId="4cc93afe0794efcc" providerId="LiveId" clId="{02BFF65A-E82D-4F5C-AA69-B5783E5377FE}" dt="2023-01-24T01:28:46.830" v="5188" actId="1076"/>
          <ac:spMkLst>
            <pc:docMk/>
            <pc:sldMk cId="2519625367" sldId="353"/>
            <ac:spMk id="30" creationId="{A2F668DB-DA40-8392-B8D2-00E73F7CB706}"/>
          </ac:spMkLst>
        </pc:spChg>
        <pc:spChg chg="add mod">
          <ac:chgData name="Gabriel Leitão" userId="4cc93afe0794efcc" providerId="LiveId" clId="{02BFF65A-E82D-4F5C-AA69-B5783E5377FE}" dt="2023-01-24T01:31:31.429" v="5216" actId="14100"/>
          <ac:spMkLst>
            <pc:docMk/>
            <pc:sldMk cId="2519625367" sldId="353"/>
            <ac:spMk id="31" creationId="{A17E0E5C-4DDD-CA73-0996-792BD68CC785}"/>
          </ac:spMkLst>
        </pc:spChg>
        <pc:spChg chg="mod">
          <ac:chgData name="Gabriel Leitão" userId="4cc93afe0794efcc" providerId="LiveId" clId="{02BFF65A-E82D-4F5C-AA69-B5783E5377FE}" dt="2023-01-24T01:28:46.830" v="5188" actId="1076"/>
          <ac:spMkLst>
            <pc:docMk/>
            <pc:sldMk cId="2519625367" sldId="353"/>
            <ac:spMk id="38" creationId="{A76A2D9C-8143-B1A8-FFF9-FA43C7ADD511}"/>
          </ac:spMkLst>
        </pc:spChg>
        <pc:spChg chg="del mod">
          <ac:chgData name="Gabriel Leitão" userId="4cc93afe0794efcc" providerId="LiveId" clId="{02BFF65A-E82D-4F5C-AA69-B5783E5377FE}" dt="2023-01-24T01:31:53.283" v="5219" actId="478"/>
          <ac:spMkLst>
            <pc:docMk/>
            <pc:sldMk cId="2519625367" sldId="353"/>
            <ac:spMk id="50" creationId="{08DD0FDC-1C43-AAFC-73D2-8B2C76E104F9}"/>
          </ac:spMkLst>
        </pc:spChg>
        <pc:spChg chg="del">
          <ac:chgData name="Gabriel Leitão" userId="4cc93afe0794efcc" providerId="LiveId" clId="{02BFF65A-E82D-4F5C-AA69-B5783E5377FE}" dt="2023-01-24T01:28:08.399" v="5174" actId="478"/>
          <ac:spMkLst>
            <pc:docMk/>
            <pc:sldMk cId="2519625367" sldId="353"/>
            <ac:spMk id="51" creationId="{91F5082C-6F8E-6BFB-22F5-1D0FCF0C32AC}"/>
          </ac:spMkLst>
        </pc:spChg>
        <pc:picChg chg="mod modCrop">
          <ac:chgData name="Gabriel Leitão" userId="4cc93afe0794efcc" providerId="LiveId" clId="{02BFF65A-E82D-4F5C-AA69-B5783E5377FE}" dt="2023-01-24T01:28:46.830" v="5188" actId="1076"/>
          <ac:picMkLst>
            <pc:docMk/>
            <pc:sldMk cId="2519625367" sldId="353"/>
            <ac:picMk id="8" creationId="{529B3DEC-38D1-F3DC-125F-1BB07D5F3CB4}"/>
          </ac:picMkLst>
        </pc:picChg>
        <pc:picChg chg="del">
          <ac:chgData name="Gabriel Leitão" userId="4cc93afe0794efcc" providerId="LiveId" clId="{02BFF65A-E82D-4F5C-AA69-B5783E5377FE}" dt="2023-01-24T01:28:04.777" v="5170" actId="478"/>
          <ac:picMkLst>
            <pc:docMk/>
            <pc:sldMk cId="2519625367" sldId="353"/>
            <ac:picMk id="24" creationId="{C9C47AA9-04E1-2ACD-FB71-52A5796E99EE}"/>
          </ac:picMkLst>
        </pc:picChg>
        <pc:picChg chg="add del mod">
          <ac:chgData name="Gabriel Leitão" userId="4cc93afe0794efcc" providerId="LiveId" clId="{02BFF65A-E82D-4F5C-AA69-B5783E5377FE}" dt="2023-01-24T01:32:30.686" v="5221"/>
          <ac:picMkLst>
            <pc:docMk/>
            <pc:sldMk cId="2519625367" sldId="353"/>
            <ac:picMk id="32" creationId="{41EDF5E4-9E4A-6268-59BC-DEADE757F15E}"/>
          </ac:picMkLst>
        </pc:picChg>
        <pc:cxnChg chg="mod">
          <ac:chgData name="Gabriel Leitão" userId="4cc93afe0794efcc" providerId="LiveId" clId="{02BFF65A-E82D-4F5C-AA69-B5783E5377FE}" dt="2023-01-24T01:28:46.830" v="5188" actId="1076"/>
          <ac:cxnSpMkLst>
            <pc:docMk/>
            <pc:sldMk cId="2519625367" sldId="353"/>
            <ac:cxnSpMk id="3" creationId="{8998DE76-BAED-B75D-7ADD-8404D9F950E2}"/>
          </ac:cxnSpMkLst>
        </pc:cxnChg>
        <pc:cxnChg chg="del mod">
          <ac:chgData name="Gabriel Leitão" userId="4cc93afe0794efcc" providerId="LiveId" clId="{02BFF65A-E82D-4F5C-AA69-B5783E5377FE}" dt="2023-01-24T01:31:52.461" v="5218" actId="478"/>
          <ac:cxnSpMkLst>
            <pc:docMk/>
            <pc:sldMk cId="2519625367" sldId="353"/>
            <ac:cxnSpMk id="4" creationId="{6069E97C-B472-AFB4-74F2-B3A9011012DE}"/>
          </ac:cxnSpMkLst>
        </pc:cxnChg>
        <pc:cxnChg chg="mod">
          <ac:chgData name="Gabriel Leitão" userId="4cc93afe0794efcc" providerId="LiveId" clId="{02BFF65A-E82D-4F5C-AA69-B5783E5377FE}" dt="2023-01-24T01:28:46.830" v="5188" actId="1076"/>
          <ac:cxnSpMkLst>
            <pc:docMk/>
            <pc:sldMk cId="2519625367" sldId="353"/>
            <ac:cxnSpMk id="17" creationId="{982AE19E-49E1-0491-5DA8-1E67735EC489}"/>
          </ac:cxnSpMkLst>
        </pc:cxnChg>
        <pc:cxnChg chg="add del mod">
          <ac:chgData name="Gabriel Leitão" userId="4cc93afe0794efcc" providerId="LiveId" clId="{02BFF65A-E82D-4F5C-AA69-B5783E5377FE}" dt="2023-01-24T01:31:11.534" v="5212" actId="1076"/>
          <ac:cxnSpMkLst>
            <pc:docMk/>
            <pc:sldMk cId="2519625367" sldId="353"/>
            <ac:cxnSpMk id="18" creationId="{09AB82B8-8EA1-770F-5038-A772C0A3DF19}"/>
          </ac:cxnSpMkLst>
        </pc:cxnChg>
        <pc:cxnChg chg="mod">
          <ac:chgData name="Gabriel Leitão" userId="4cc93afe0794efcc" providerId="LiveId" clId="{02BFF65A-E82D-4F5C-AA69-B5783E5377FE}" dt="2023-01-24T01:28:46.830" v="5188" actId="1076"/>
          <ac:cxnSpMkLst>
            <pc:docMk/>
            <pc:sldMk cId="2519625367" sldId="353"/>
            <ac:cxnSpMk id="19" creationId="{B58A9FD4-0808-B5E6-940F-6CEC65FD75D4}"/>
          </ac:cxnSpMkLst>
        </pc:cxnChg>
        <pc:cxnChg chg="add del mod">
          <ac:chgData name="Gabriel Leitão" userId="4cc93afe0794efcc" providerId="LiveId" clId="{02BFF65A-E82D-4F5C-AA69-B5783E5377FE}" dt="2023-01-24T01:28:44.131" v="5184" actId="478"/>
          <ac:cxnSpMkLst>
            <pc:docMk/>
            <pc:sldMk cId="2519625367" sldId="353"/>
            <ac:cxnSpMk id="22" creationId="{822101A8-FE22-6B37-BDD6-BEE6EE21D943}"/>
          </ac:cxnSpMkLst>
        </pc:cxnChg>
        <pc:cxnChg chg="add del mod">
          <ac:chgData name="Gabriel Leitão" userId="4cc93afe0794efcc" providerId="LiveId" clId="{02BFF65A-E82D-4F5C-AA69-B5783E5377FE}" dt="2023-01-24T01:31:02.128" v="5210"/>
          <ac:cxnSpMkLst>
            <pc:docMk/>
            <pc:sldMk cId="2519625367" sldId="353"/>
            <ac:cxnSpMk id="27" creationId="{1F357565-7511-29C8-85B2-DFB0A15D5C1C}"/>
          </ac:cxnSpMkLst>
        </pc:cxnChg>
        <pc:cxnChg chg="add mod">
          <ac:chgData name="Gabriel Leitão" userId="4cc93afe0794efcc" providerId="LiveId" clId="{02BFF65A-E82D-4F5C-AA69-B5783E5377FE}" dt="2023-01-24T01:31:24.724" v="5214" actId="571"/>
          <ac:cxnSpMkLst>
            <pc:docMk/>
            <pc:sldMk cId="2519625367" sldId="353"/>
            <ac:cxnSpMk id="29" creationId="{885CCEEC-EB0D-8E02-C25E-E23F7C36E67D}"/>
          </ac:cxnSpMkLst>
        </pc:cxnChg>
        <pc:cxnChg chg="del">
          <ac:chgData name="Gabriel Leitão" userId="4cc93afe0794efcc" providerId="LiveId" clId="{02BFF65A-E82D-4F5C-AA69-B5783E5377FE}" dt="2023-01-24T01:28:07.500" v="5173" actId="478"/>
          <ac:cxnSpMkLst>
            <pc:docMk/>
            <pc:sldMk cId="2519625367" sldId="353"/>
            <ac:cxnSpMk id="39" creationId="{2830A504-B71A-C9A7-4A3E-B05ABD8BFC4A}"/>
          </ac:cxnSpMkLst>
        </pc:cxnChg>
        <pc:cxnChg chg="add del">
          <ac:chgData name="Gabriel Leitão" userId="4cc93afe0794efcc" providerId="LiveId" clId="{02BFF65A-E82D-4F5C-AA69-B5783E5377FE}" dt="2023-01-24T01:28:43.730" v="5183" actId="478"/>
          <ac:cxnSpMkLst>
            <pc:docMk/>
            <pc:sldMk cId="2519625367" sldId="353"/>
            <ac:cxnSpMk id="40" creationId="{55DFAE10-1456-2B56-38D4-60AB7E1AE209}"/>
          </ac:cxnSpMkLst>
        </pc:cxnChg>
      </pc:sldChg>
      <pc:sldChg chg="addSp delSp modSp add mod modAnim">
        <pc:chgData name="Gabriel Leitão" userId="4cc93afe0794efcc" providerId="LiveId" clId="{02BFF65A-E82D-4F5C-AA69-B5783E5377FE}" dt="2023-01-24T01:42:55.420" v="5258" actId="1076"/>
        <pc:sldMkLst>
          <pc:docMk/>
          <pc:sldMk cId="894693202" sldId="354"/>
        </pc:sldMkLst>
        <pc:spChg chg="add mod">
          <ac:chgData name="Gabriel Leitão" userId="4cc93afe0794efcc" providerId="LiveId" clId="{02BFF65A-E82D-4F5C-AA69-B5783E5377FE}" dt="2023-01-24T01:35:44.678" v="5233" actId="14100"/>
          <ac:spMkLst>
            <pc:docMk/>
            <pc:sldMk cId="894693202" sldId="354"/>
            <ac:spMk id="22" creationId="{E38F891F-ABEE-269A-1458-B4F63EA2AFAB}"/>
          </ac:spMkLst>
        </pc:spChg>
        <pc:picChg chg="add mod">
          <ac:chgData name="Gabriel Leitão" userId="4cc93afe0794efcc" providerId="LiveId" clId="{02BFF65A-E82D-4F5C-AA69-B5783E5377FE}" dt="2023-01-24T01:42:55.420" v="5258" actId="1076"/>
          <ac:picMkLst>
            <pc:docMk/>
            <pc:sldMk cId="894693202" sldId="354"/>
            <ac:picMk id="4" creationId="{4D72105E-0802-F396-32F4-8B34E57EF1CD}"/>
          </ac:picMkLst>
        </pc:picChg>
        <pc:picChg chg="add del">
          <ac:chgData name="Gabriel Leitão" userId="4cc93afe0794efcc" providerId="LiveId" clId="{02BFF65A-E82D-4F5C-AA69-B5783E5377FE}" dt="2023-01-24T01:41:12.071" v="5245" actId="478"/>
          <ac:picMkLst>
            <pc:docMk/>
            <pc:sldMk cId="894693202" sldId="354"/>
            <ac:picMk id="6" creationId="{F8D984B4-B002-C362-36FC-6B24CFC87E7B}"/>
          </ac:picMkLst>
        </pc:picChg>
        <pc:picChg chg="add mod">
          <ac:chgData name="Gabriel Leitão" userId="4cc93afe0794efcc" providerId="LiveId" clId="{02BFF65A-E82D-4F5C-AA69-B5783E5377FE}" dt="2023-01-24T01:33:55.533" v="5228" actId="1076"/>
          <ac:picMkLst>
            <pc:docMk/>
            <pc:sldMk cId="894693202" sldId="354"/>
            <ac:picMk id="20" creationId="{FE0C95CD-A131-51B7-5C08-E76C3DC9BF9C}"/>
          </ac:picMkLst>
        </pc:picChg>
      </pc:sldChg>
      <pc:sldChg chg="delSp modSp add mod delAnim">
        <pc:chgData name="Gabriel Leitão" userId="4cc93afe0794efcc" providerId="LiveId" clId="{02BFF65A-E82D-4F5C-AA69-B5783E5377FE}" dt="2023-01-24T01:42:38.588" v="5255" actId="1076"/>
        <pc:sldMkLst>
          <pc:docMk/>
          <pc:sldMk cId="4137763231" sldId="355"/>
        </pc:sldMkLst>
        <pc:picChg chg="del">
          <ac:chgData name="Gabriel Leitão" userId="4cc93afe0794efcc" providerId="LiveId" clId="{02BFF65A-E82D-4F5C-AA69-B5783E5377FE}" dt="2023-01-24T01:41:16.777" v="5246" actId="478"/>
          <ac:picMkLst>
            <pc:docMk/>
            <pc:sldMk cId="4137763231" sldId="355"/>
            <ac:picMk id="4" creationId="{4D72105E-0802-F396-32F4-8B34E57EF1CD}"/>
          </ac:picMkLst>
        </pc:picChg>
        <pc:picChg chg="mod modCrop">
          <ac:chgData name="Gabriel Leitão" userId="4cc93afe0794efcc" providerId="LiveId" clId="{02BFF65A-E82D-4F5C-AA69-B5783E5377FE}" dt="2023-01-24T01:42:38.588" v="5255" actId="1076"/>
          <ac:picMkLst>
            <pc:docMk/>
            <pc:sldMk cId="4137763231" sldId="355"/>
            <ac:picMk id="6" creationId="{F8D984B4-B002-C362-36FC-6B24CFC87E7B}"/>
          </ac:picMkLst>
        </pc:picChg>
      </pc:sldChg>
      <pc:sldChg chg="addSp delSp modSp add mod ord">
        <pc:chgData name="Gabriel Leitão" userId="4cc93afe0794efcc" providerId="LiveId" clId="{02BFF65A-E82D-4F5C-AA69-B5783E5377FE}" dt="2023-01-24T02:07:51.124" v="5553" actId="20577"/>
        <pc:sldMkLst>
          <pc:docMk/>
          <pc:sldMk cId="4097223281" sldId="356"/>
        </pc:sldMkLst>
        <pc:spChg chg="add mod">
          <ac:chgData name="Gabriel Leitão" userId="4cc93afe0794efcc" providerId="LiveId" clId="{02BFF65A-E82D-4F5C-AA69-B5783E5377FE}" dt="2023-01-24T02:07:51.124" v="5553" actId="20577"/>
          <ac:spMkLst>
            <pc:docMk/>
            <pc:sldMk cId="4097223281" sldId="356"/>
            <ac:spMk id="18" creationId="{A98E8D91-D9B7-E7E6-662B-A86A75DA5CF5}"/>
          </ac:spMkLst>
        </pc:spChg>
        <pc:spChg chg="del">
          <ac:chgData name="Gabriel Leitão" userId="4cc93afe0794efcc" providerId="LiveId" clId="{02BFF65A-E82D-4F5C-AA69-B5783E5377FE}" dt="2023-01-24T01:46:35.242" v="5262" actId="478"/>
          <ac:spMkLst>
            <pc:docMk/>
            <pc:sldMk cId="4097223281" sldId="356"/>
            <ac:spMk id="31" creationId="{F61DA03A-AA95-BD4C-4599-CB31C19F5C48}"/>
          </ac:spMkLst>
        </pc:spChg>
        <pc:spChg chg="del">
          <ac:chgData name="Gabriel Leitão" userId="4cc93afe0794efcc" providerId="LiveId" clId="{02BFF65A-E82D-4F5C-AA69-B5783E5377FE}" dt="2023-01-24T01:46:35.242" v="5262" actId="478"/>
          <ac:spMkLst>
            <pc:docMk/>
            <pc:sldMk cId="4097223281" sldId="356"/>
            <ac:spMk id="35" creationId="{228E5E9A-2FD0-427D-84D7-5D78A3EC5F6A}"/>
          </ac:spMkLst>
        </pc:spChg>
        <pc:grpChg chg="del">
          <ac:chgData name="Gabriel Leitão" userId="4cc93afe0794efcc" providerId="LiveId" clId="{02BFF65A-E82D-4F5C-AA69-B5783E5377FE}" dt="2023-01-24T01:46:35.242" v="5262" actId="478"/>
          <ac:grpSpMkLst>
            <pc:docMk/>
            <pc:sldMk cId="4097223281" sldId="356"/>
            <ac:grpSpMk id="6" creationId="{1267D66C-38DA-5BBE-FF61-1E4179C04642}"/>
          </ac:grpSpMkLst>
        </pc:grpChg>
        <pc:grpChg chg="del">
          <ac:chgData name="Gabriel Leitão" userId="4cc93afe0794efcc" providerId="LiveId" clId="{02BFF65A-E82D-4F5C-AA69-B5783E5377FE}" dt="2023-01-24T01:46:35.242" v="5262" actId="478"/>
          <ac:grpSpMkLst>
            <pc:docMk/>
            <pc:sldMk cId="4097223281" sldId="356"/>
            <ac:grpSpMk id="32" creationId="{D9BD1CE3-42BB-3EBE-D3D2-BF41A2525601}"/>
          </ac:grpSpMkLst>
        </pc:grpChg>
        <pc:picChg chg="add mod modCrop">
          <ac:chgData name="Gabriel Leitão" userId="4cc93afe0794efcc" providerId="LiveId" clId="{02BFF65A-E82D-4F5C-AA69-B5783E5377FE}" dt="2023-01-24T02:07:19.816" v="5532" actId="732"/>
          <ac:picMkLst>
            <pc:docMk/>
            <pc:sldMk cId="4097223281" sldId="356"/>
            <ac:picMk id="3" creationId="{ADE1946B-CEF0-297C-C35D-A90C9149586F}"/>
          </ac:picMkLst>
        </pc:picChg>
      </pc:sldChg>
      <pc:sldChg chg="addSp modSp add del mod setBg modAnim">
        <pc:chgData name="Gabriel Leitão" userId="4cc93afe0794efcc" providerId="LiveId" clId="{02BFF65A-E82D-4F5C-AA69-B5783E5377FE}" dt="2023-01-24T02:15:54.350" v="5593" actId="47"/>
        <pc:sldMkLst>
          <pc:docMk/>
          <pc:sldMk cId="3192482232" sldId="357"/>
        </pc:sldMkLst>
        <pc:spChg chg="add mod">
          <ac:chgData name="Gabriel Leitão" userId="4cc93afe0794efcc" providerId="LiveId" clId="{02BFF65A-E82D-4F5C-AA69-B5783E5377FE}" dt="2023-01-24T01:50:13.822" v="5276" actId="14100"/>
          <ac:spMkLst>
            <pc:docMk/>
            <pc:sldMk cId="3192482232" sldId="357"/>
            <ac:spMk id="22" creationId="{AA20E037-9767-E311-CE0D-33C855AFBBEE}"/>
          </ac:spMkLst>
        </pc:spChg>
        <pc:picChg chg="mod modCrop">
          <ac:chgData name="Gabriel Leitão" userId="4cc93afe0794efcc" providerId="LiveId" clId="{02BFF65A-E82D-4F5C-AA69-B5783E5377FE}" dt="2023-01-24T01:48:43.480" v="5270" actId="732"/>
          <ac:picMkLst>
            <pc:docMk/>
            <pc:sldMk cId="3192482232" sldId="357"/>
            <ac:picMk id="8" creationId="{529B3DEC-38D1-F3DC-125F-1BB07D5F3CB4}"/>
          </ac:picMkLst>
        </pc:picChg>
        <pc:picChg chg="add mod">
          <ac:chgData name="Gabriel Leitão" userId="4cc93afe0794efcc" providerId="LiveId" clId="{02BFF65A-E82D-4F5C-AA69-B5783E5377FE}" dt="2023-01-24T01:51:00.115" v="5282" actId="108"/>
          <ac:picMkLst>
            <pc:docMk/>
            <pc:sldMk cId="3192482232" sldId="357"/>
            <ac:picMk id="24" creationId="{CDFFD3AE-E911-61AB-1455-19A03538B32D}"/>
          </ac:picMkLst>
        </pc:picChg>
        <pc:cxnChg chg="add mod">
          <ac:chgData name="Gabriel Leitão" userId="4cc93afe0794efcc" providerId="LiveId" clId="{02BFF65A-E82D-4F5C-AA69-B5783E5377FE}" dt="2023-01-24T01:50:18.588" v="5278" actId="1076"/>
          <ac:cxnSpMkLst>
            <pc:docMk/>
            <pc:sldMk cId="3192482232" sldId="357"/>
            <ac:cxnSpMk id="20" creationId="{5C92E457-B820-02FF-A369-5963929267C5}"/>
          </ac:cxnSpMkLst>
        </pc:cxnChg>
      </pc:sldChg>
      <pc:sldChg chg="addSp delSp modSp add del mod modAnim">
        <pc:chgData name="Gabriel Leitão" userId="4cc93afe0794efcc" providerId="LiveId" clId="{02BFF65A-E82D-4F5C-AA69-B5783E5377FE}" dt="2023-01-24T02:17:14.839" v="5608" actId="47"/>
        <pc:sldMkLst>
          <pc:docMk/>
          <pc:sldMk cId="687727426" sldId="358"/>
        </pc:sldMkLst>
        <pc:spChg chg="mod">
          <ac:chgData name="Gabriel Leitão" userId="4cc93afe0794efcc" providerId="LiveId" clId="{02BFF65A-E82D-4F5C-AA69-B5783E5377FE}" dt="2023-01-24T01:53:52.469" v="5305" actId="1076"/>
          <ac:spMkLst>
            <pc:docMk/>
            <pc:sldMk cId="687727426" sldId="358"/>
            <ac:spMk id="21" creationId="{356F80B1-9ABC-DE31-D6FD-346D274E8FB8}"/>
          </ac:spMkLst>
        </pc:spChg>
        <pc:spChg chg="mod">
          <ac:chgData name="Gabriel Leitão" userId="4cc93afe0794efcc" providerId="LiveId" clId="{02BFF65A-E82D-4F5C-AA69-B5783E5377FE}" dt="2023-01-24T01:53:52.469" v="5305" actId="1076"/>
          <ac:spMkLst>
            <pc:docMk/>
            <pc:sldMk cId="687727426" sldId="358"/>
            <ac:spMk id="22" creationId="{AA20E037-9767-E311-CE0D-33C855AFBBEE}"/>
          </ac:spMkLst>
        </pc:spChg>
        <pc:spChg chg="mod">
          <ac:chgData name="Gabriel Leitão" userId="4cc93afe0794efcc" providerId="LiveId" clId="{02BFF65A-E82D-4F5C-AA69-B5783E5377FE}" dt="2023-01-24T01:53:52.469" v="5305" actId="1076"/>
          <ac:spMkLst>
            <pc:docMk/>
            <pc:sldMk cId="687727426" sldId="358"/>
            <ac:spMk id="23" creationId="{F505FB39-037A-A250-37CA-EDB71CD369A9}"/>
          </ac:spMkLst>
        </pc:spChg>
        <pc:spChg chg="add mod">
          <ac:chgData name="Gabriel Leitão" userId="4cc93afe0794efcc" providerId="LiveId" clId="{02BFF65A-E82D-4F5C-AA69-B5783E5377FE}" dt="2023-01-24T01:53:52.469" v="5305" actId="1076"/>
          <ac:spMkLst>
            <pc:docMk/>
            <pc:sldMk cId="687727426" sldId="358"/>
            <ac:spMk id="26" creationId="{BBF8C026-333E-4C6F-7F8A-03F8DFD0783C}"/>
          </ac:spMkLst>
        </pc:spChg>
        <pc:spChg chg="mod">
          <ac:chgData name="Gabriel Leitão" userId="4cc93afe0794efcc" providerId="LiveId" clId="{02BFF65A-E82D-4F5C-AA69-B5783E5377FE}" dt="2023-01-24T01:53:52.469" v="5305" actId="1076"/>
          <ac:spMkLst>
            <pc:docMk/>
            <pc:sldMk cId="687727426" sldId="358"/>
            <ac:spMk id="30" creationId="{A2F668DB-DA40-8392-B8D2-00E73F7CB706}"/>
          </ac:spMkLst>
        </pc:spChg>
        <pc:spChg chg="mod">
          <ac:chgData name="Gabriel Leitão" userId="4cc93afe0794efcc" providerId="LiveId" clId="{02BFF65A-E82D-4F5C-AA69-B5783E5377FE}" dt="2023-01-24T01:53:52.469" v="5305" actId="1076"/>
          <ac:spMkLst>
            <pc:docMk/>
            <pc:sldMk cId="687727426" sldId="358"/>
            <ac:spMk id="31" creationId="{A17E0E5C-4DDD-CA73-0996-792BD68CC785}"/>
          </ac:spMkLst>
        </pc:spChg>
        <pc:spChg chg="mod">
          <ac:chgData name="Gabriel Leitão" userId="4cc93afe0794efcc" providerId="LiveId" clId="{02BFF65A-E82D-4F5C-AA69-B5783E5377FE}" dt="2023-01-24T01:53:52.469" v="5305" actId="1076"/>
          <ac:spMkLst>
            <pc:docMk/>
            <pc:sldMk cId="687727426" sldId="358"/>
            <ac:spMk id="38" creationId="{A76A2D9C-8143-B1A8-FFF9-FA43C7ADD511}"/>
          </ac:spMkLst>
        </pc:spChg>
        <pc:picChg chg="mod modCrop">
          <ac:chgData name="Gabriel Leitão" userId="4cc93afe0794efcc" providerId="LiveId" clId="{02BFF65A-E82D-4F5C-AA69-B5783E5377FE}" dt="2023-01-24T01:53:52.469" v="5305" actId="1076"/>
          <ac:picMkLst>
            <pc:docMk/>
            <pc:sldMk cId="687727426" sldId="358"/>
            <ac:picMk id="8" creationId="{529B3DEC-38D1-F3DC-125F-1BB07D5F3CB4}"/>
          </ac:picMkLst>
        </pc:picChg>
        <pc:picChg chg="del">
          <ac:chgData name="Gabriel Leitão" userId="4cc93afe0794efcc" providerId="LiveId" clId="{02BFF65A-E82D-4F5C-AA69-B5783E5377FE}" dt="2023-01-24T01:51:18.109" v="5284" actId="478"/>
          <ac:picMkLst>
            <pc:docMk/>
            <pc:sldMk cId="687727426" sldId="358"/>
            <ac:picMk id="24" creationId="{CDFFD3AE-E911-61AB-1455-19A03538B32D}"/>
          </ac:picMkLst>
        </pc:picChg>
        <pc:picChg chg="add mod">
          <ac:chgData name="Gabriel Leitão" userId="4cc93afe0794efcc" providerId="LiveId" clId="{02BFF65A-E82D-4F5C-AA69-B5783E5377FE}" dt="2023-01-24T01:54:00.033" v="5307" actId="1076"/>
          <ac:picMkLst>
            <pc:docMk/>
            <pc:sldMk cId="687727426" sldId="358"/>
            <ac:picMk id="27" creationId="{38CB0A31-263B-1C2E-EC26-B734B686FF56}"/>
          </ac:picMkLst>
        </pc:picChg>
        <pc:cxnChg chg="mod">
          <ac:chgData name="Gabriel Leitão" userId="4cc93afe0794efcc" providerId="LiveId" clId="{02BFF65A-E82D-4F5C-AA69-B5783E5377FE}" dt="2023-01-24T01:53:52.469" v="5305" actId="1076"/>
          <ac:cxnSpMkLst>
            <pc:docMk/>
            <pc:sldMk cId="687727426" sldId="358"/>
            <ac:cxnSpMk id="3" creationId="{8998DE76-BAED-B75D-7ADD-8404D9F950E2}"/>
          </ac:cxnSpMkLst>
        </pc:cxnChg>
        <pc:cxnChg chg="mod">
          <ac:chgData name="Gabriel Leitão" userId="4cc93afe0794efcc" providerId="LiveId" clId="{02BFF65A-E82D-4F5C-AA69-B5783E5377FE}" dt="2023-01-24T01:53:52.469" v="5305" actId="1076"/>
          <ac:cxnSpMkLst>
            <pc:docMk/>
            <pc:sldMk cId="687727426" sldId="358"/>
            <ac:cxnSpMk id="17" creationId="{982AE19E-49E1-0491-5DA8-1E67735EC489}"/>
          </ac:cxnSpMkLst>
        </pc:cxnChg>
        <pc:cxnChg chg="mod">
          <ac:chgData name="Gabriel Leitão" userId="4cc93afe0794efcc" providerId="LiveId" clId="{02BFF65A-E82D-4F5C-AA69-B5783E5377FE}" dt="2023-01-24T01:53:52.469" v="5305" actId="1076"/>
          <ac:cxnSpMkLst>
            <pc:docMk/>
            <pc:sldMk cId="687727426" sldId="358"/>
            <ac:cxnSpMk id="18" creationId="{09AB82B8-8EA1-770F-5038-A772C0A3DF19}"/>
          </ac:cxnSpMkLst>
        </pc:cxnChg>
        <pc:cxnChg chg="mod">
          <ac:chgData name="Gabriel Leitão" userId="4cc93afe0794efcc" providerId="LiveId" clId="{02BFF65A-E82D-4F5C-AA69-B5783E5377FE}" dt="2023-01-24T01:53:52.469" v="5305" actId="1076"/>
          <ac:cxnSpMkLst>
            <pc:docMk/>
            <pc:sldMk cId="687727426" sldId="358"/>
            <ac:cxnSpMk id="19" creationId="{B58A9FD4-0808-B5E6-940F-6CEC65FD75D4}"/>
          </ac:cxnSpMkLst>
        </pc:cxnChg>
        <pc:cxnChg chg="mod">
          <ac:chgData name="Gabriel Leitão" userId="4cc93afe0794efcc" providerId="LiveId" clId="{02BFF65A-E82D-4F5C-AA69-B5783E5377FE}" dt="2023-01-24T01:53:52.469" v="5305" actId="1076"/>
          <ac:cxnSpMkLst>
            <pc:docMk/>
            <pc:sldMk cId="687727426" sldId="358"/>
            <ac:cxnSpMk id="20" creationId="{5C92E457-B820-02FF-A369-5963929267C5}"/>
          </ac:cxnSpMkLst>
        </pc:cxnChg>
        <pc:cxnChg chg="add mod">
          <ac:chgData name="Gabriel Leitão" userId="4cc93afe0794efcc" providerId="LiveId" clId="{02BFF65A-E82D-4F5C-AA69-B5783E5377FE}" dt="2023-01-24T01:53:52.469" v="5305" actId="1076"/>
          <ac:cxnSpMkLst>
            <pc:docMk/>
            <pc:sldMk cId="687727426" sldId="358"/>
            <ac:cxnSpMk id="25" creationId="{B71BDA41-5149-CE8D-05BF-B0DD2FCBCA2D}"/>
          </ac:cxnSpMkLst>
        </pc:cxnChg>
        <pc:cxnChg chg="mod">
          <ac:chgData name="Gabriel Leitão" userId="4cc93afe0794efcc" providerId="LiveId" clId="{02BFF65A-E82D-4F5C-AA69-B5783E5377FE}" dt="2023-01-24T01:53:52.469" v="5305" actId="1076"/>
          <ac:cxnSpMkLst>
            <pc:docMk/>
            <pc:sldMk cId="687727426" sldId="358"/>
            <ac:cxnSpMk id="29" creationId="{885CCEEC-EB0D-8E02-C25E-E23F7C36E67D}"/>
          </ac:cxnSpMkLst>
        </pc:cxnChg>
      </pc:sldChg>
      <pc:sldChg chg="add del">
        <pc:chgData name="Gabriel Leitão" userId="4cc93afe0794efcc" providerId="LiveId" clId="{02BFF65A-E82D-4F5C-AA69-B5783E5377FE}" dt="2023-01-24T01:54:17.169" v="5309" actId="2890"/>
        <pc:sldMkLst>
          <pc:docMk/>
          <pc:sldMk cId="2221519595" sldId="359"/>
        </pc:sldMkLst>
      </pc:sldChg>
      <pc:sldChg chg="addSp delSp modSp add mod ord">
        <pc:chgData name="Gabriel Leitão" userId="4cc93afe0794efcc" providerId="LiveId" clId="{02BFF65A-E82D-4F5C-AA69-B5783E5377FE}" dt="2023-01-24T02:09:40.380" v="5571" actId="1076"/>
        <pc:sldMkLst>
          <pc:docMk/>
          <pc:sldMk cId="4190805694" sldId="359"/>
        </pc:sldMkLst>
        <pc:spChg chg="add mod">
          <ac:chgData name="Gabriel Leitão" userId="4cc93afe0794efcc" providerId="LiveId" clId="{02BFF65A-E82D-4F5C-AA69-B5783E5377FE}" dt="2023-01-24T01:59:03.900" v="5422" actId="1076"/>
          <ac:spMkLst>
            <pc:docMk/>
            <pc:sldMk cId="4190805694" sldId="359"/>
            <ac:spMk id="13" creationId="{BCD29E07-50AD-FFC5-BEF1-BDD8645A28B2}"/>
          </ac:spMkLst>
        </pc:spChg>
        <pc:spChg chg="add mod">
          <ac:chgData name="Gabriel Leitão" userId="4cc93afe0794efcc" providerId="LiveId" clId="{02BFF65A-E82D-4F5C-AA69-B5783E5377FE}" dt="2023-01-24T01:58:50.241" v="5419" actId="164"/>
          <ac:spMkLst>
            <pc:docMk/>
            <pc:sldMk cId="4190805694" sldId="359"/>
            <ac:spMk id="18" creationId="{D9DC21BC-1B50-F8F4-D9C6-A11F0758AD96}"/>
          </ac:spMkLst>
        </pc:spChg>
        <pc:grpChg chg="add mod">
          <ac:chgData name="Gabriel Leitão" userId="4cc93afe0794efcc" providerId="LiveId" clId="{02BFF65A-E82D-4F5C-AA69-B5783E5377FE}" dt="2023-01-24T01:59:03.900" v="5422" actId="1076"/>
          <ac:grpSpMkLst>
            <pc:docMk/>
            <pc:sldMk cId="4190805694" sldId="359"/>
            <ac:grpSpMk id="5" creationId="{3711A305-0CAA-25B7-8EBE-D1FCD790796D}"/>
          </ac:grpSpMkLst>
        </pc:grpChg>
        <pc:grpChg chg="add mod">
          <ac:chgData name="Gabriel Leitão" userId="4cc93afe0794efcc" providerId="LiveId" clId="{02BFF65A-E82D-4F5C-AA69-B5783E5377FE}" dt="2023-01-24T01:58:50.241" v="5419" actId="164"/>
          <ac:grpSpMkLst>
            <pc:docMk/>
            <pc:sldMk cId="4190805694" sldId="359"/>
            <ac:grpSpMk id="8" creationId="{56221902-B080-DAB2-EFA4-7ECF7AA03AE0}"/>
          </ac:grpSpMkLst>
        </pc:grpChg>
        <pc:grpChg chg="add mod">
          <ac:chgData name="Gabriel Leitão" userId="4cc93afe0794efcc" providerId="LiveId" clId="{02BFF65A-E82D-4F5C-AA69-B5783E5377FE}" dt="2023-01-24T02:09:40.380" v="5571" actId="1076"/>
          <ac:grpSpMkLst>
            <pc:docMk/>
            <pc:sldMk cId="4190805694" sldId="359"/>
            <ac:grpSpMk id="9" creationId="{4D54D408-6ECF-AF65-71D5-F36CE4A1C017}"/>
          </ac:grpSpMkLst>
        </pc:grpChg>
        <pc:picChg chg="del">
          <ac:chgData name="Gabriel Leitão" userId="4cc93afe0794efcc" providerId="LiveId" clId="{02BFF65A-E82D-4F5C-AA69-B5783E5377FE}" dt="2023-01-24T01:54:54.387" v="5313" actId="478"/>
          <ac:picMkLst>
            <pc:docMk/>
            <pc:sldMk cId="4190805694" sldId="359"/>
            <ac:picMk id="3" creationId="{ADE1946B-CEF0-297C-C35D-A90C9149586F}"/>
          </ac:picMkLst>
        </pc:picChg>
        <pc:picChg chg="add mod modCrop">
          <ac:chgData name="Gabriel Leitão" userId="4cc93afe0794efcc" providerId="LiveId" clId="{02BFF65A-E82D-4F5C-AA69-B5783E5377FE}" dt="2023-01-24T01:56:38.999" v="5361" actId="164"/>
          <ac:picMkLst>
            <pc:docMk/>
            <pc:sldMk cId="4190805694" sldId="359"/>
            <ac:picMk id="4" creationId="{920E7CE3-5B5D-71C9-C1A5-B03346A78224}"/>
          </ac:picMkLst>
        </pc:picChg>
        <pc:picChg chg="add mod modCrop">
          <ac:chgData name="Gabriel Leitão" userId="4cc93afe0794efcc" providerId="LiveId" clId="{02BFF65A-E82D-4F5C-AA69-B5783E5377FE}" dt="2023-01-24T01:58:32.250" v="5398" actId="164"/>
          <ac:picMkLst>
            <pc:docMk/>
            <pc:sldMk cId="4190805694" sldId="359"/>
            <ac:picMk id="7" creationId="{8C6E3A36-9442-880B-B460-037F40EE032A}"/>
          </ac:picMkLst>
        </pc:picChg>
        <pc:picChg chg="add mod modCrop">
          <ac:chgData name="Gabriel Leitão" userId="4cc93afe0794efcc" providerId="LiveId" clId="{02BFF65A-E82D-4F5C-AA69-B5783E5377FE}" dt="2023-01-24T01:56:38.999" v="5361" actId="164"/>
          <ac:picMkLst>
            <pc:docMk/>
            <pc:sldMk cId="4190805694" sldId="359"/>
            <ac:picMk id="11" creationId="{5F91E0E9-2DA2-F92C-5975-706E00FB22CD}"/>
          </ac:picMkLst>
        </pc:picChg>
        <pc:picChg chg="add mod modCrop">
          <ac:chgData name="Gabriel Leitão" userId="4cc93afe0794efcc" providerId="LiveId" clId="{02BFF65A-E82D-4F5C-AA69-B5783E5377FE}" dt="2023-01-24T01:58:32.250" v="5398" actId="164"/>
          <ac:picMkLst>
            <pc:docMk/>
            <pc:sldMk cId="4190805694" sldId="359"/>
            <ac:picMk id="16" creationId="{FFAFA50A-A4B8-0587-978C-4F1A5EB429B1}"/>
          </ac:picMkLst>
        </pc:picChg>
      </pc:sldChg>
      <pc:sldChg chg="addSp delSp modSp add del mod ord delAnim modAnim">
        <pc:chgData name="Gabriel Leitão" userId="4cc93afe0794efcc" providerId="LiveId" clId="{02BFF65A-E82D-4F5C-AA69-B5783E5377FE}" dt="2023-01-24T02:16:33.949" v="5599" actId="47"/>
        <pc:sldMkLst>
          <pc:docMk/>
          <pc:sldMk cId="2861751792" sldId="360"/>
        </pc:sldMkLst>
        <pc:spChg chg="mod">
          <ac:chgData name="Gabriel Leitão" userId="4cc93afe0794efcc" providerId="LiveId" clId="{02BFF65A-E82D-4F5C-AA69-B5783E5377FE}" dt="2023-01-24T02:02:16.916" v="5444" actId="1076"/>
          <ac:spMkLst>
            <pc:docMk/>
            <pc:sldMk cId="2861751792" sldId="360"/>
            <ac:spMk id="21" creationId="{356F80B1-9ABC-DE31-D6FD-346D274E8FB8}"/>
          </ac:spMkLst>
        </pc:spChg>
        <pc:spChg chg="mod">
          <ac:chgData name="Gabriel Leitão" userId="4cc93afe0794efcc" providerId="LiveId" clId="{02BFF65A-E82D-4F5C-AA69-B5783E5377FE}" dt="2023-01-24T02:02:16.916" v="5444" actId="1076"/>
          <ac:spMkLst>
            <pc:docMk/>
            <pc:sldMk cId="2861751792" sldId="360"/>
            <ac:spMk id="22" creationId="{AA20E037-9767-E311-CE0D-33C855AFBBEE}"/>
          </ac:spMkLst>
        </pc:spChg>
        <pc:spChg chg="mod">
          <ac:chgData name="Gabriel Leitão" userId="4cc93afe0794efcc" providerId="LiveId" clId="{02BFF65A-E82D-4F5C-AA69-B5783E5377FE}" dt="2023-01-24T02:02:16.916" v="5444" actId="1076"/>
          <ac:spMkLst>
            <pc:docMk/>
            <pc:sldMk cId="2861751792" sldId="360"/>
            <ac:spMk id="23" creationId="{F505FB39-037A-A250-37CA-EDB71CD369A9}"/>
          </ac:spMkLst>
        </pc:spChg>
        <pc:spChg chg="mod">
          <ac:chgData name="Gabriel Leitão" userId="4cc93afe0794efcc" providerId="LiveId" clId="{02BFF65A-E82D-4F5C-AA69-B5783E5377FE}" dt="2023-01-24T02:02:16.916" v="5444" actId="1076"/>
          <ac:spMkLst>
            <pc:docMk/>
            <pc:sldMk cId="2861751792" sldId="360"/>
            <ac:spMk id="26" creationId="{BBF8C026-333E-4C6F-7F8A-03F8DFD0783C}"/>
          </ac:spMkLst>
        </pc:spChg>
        <pc:spChg chg="add mod">
          <ac:chgData name="Gabriel Leitão" userId="4cc93afe0794efcc" providerId="LiveId" clId="{02BFF65A-E82D-4F5C-AA69-B5783E5377FE}" dt="2023-01-24T02:02:16.916" v="5444" actId="1076"/>
          <ac:spMkLst>
            <pc:docMk/>
            <pc:sldMk cId="2861751792" sldId="360"/>
            <ac:spMk id="28" creationId="{B31F11DD-CECC-EB47-8588-41D6511CD8E4}"/>
          </ac:spMkLst>
        </pc:spChg>
        <pc:spChg chg="del">
          <ac:chgData name="Gabriel Leitão" userId="4cc93afe0794efcc" providerId="LiveId" clId="{02BFF65A-E82D-4F5C-AA69-B5783E5377FE}" dt="2023-01-24T01:59:41.740" v="5428" actId="478"/>
          <ac:spMkLst>
            <pc:docMk/>
            <pc:sldMk cId="2861751792" sldId="360"/>
            <ac:spMk id="30" creationId="{A2F668DB-DA40-8392-B8D2-00E73F7CB706}"/>
          </ac:spMkLst>
        </pc:spChg>
        <pc:spChg chg="mod">
          <ac:chgData name="Gabriel Leitão" userId="4cc93afe0794efcc" providerId="LiveId" clId="{02BFF65A-E82D-4F5C-AA69-B5783E5377FE}" dt="2023-01-24T02:02:16.916" v="5444" actId="1076"/>
          <ac:spMkLst>
            <pc:docMk/>
            <pc:sldMk cId="2861751792" sldId="360"/>
            <ac:spMk id="31" creationId="{A17E0E5C-4DDD-CA73-0996-792BD68CC785}"/>
          </ac:spMkLst>
        </pc:spChg>
        <pc:spChg chg="add mod">
          <ac:chgData name="Gabriel Leitão" userId="4cc93afe0794efcc" providerId="LiveId" clId="{02BFF65A-E82D-4F5C-AA69-B5783E5377FE}" dt="2023-01-24T02:08:42.223" v="5563"/>
          <ac:spMkLst>
            <pc:docMk/>
            <pc:sldMk cId="2861751792" sldId="360"/>
            <ac:spMk id="33" creationId="{E8232F08-DDCC-CBE2-B376-6D941DE09691}"/>
          </ac:spMkLst>
        </pc:spChg>
        <pc:spChg chg="del">
          <ac:chgData name="Gabriel Leitão" userId="4cc93afe0794efcc" providerId="LiveId" clId="{02BFF65A-E82D-4F5C-AA69-B5783E5377FE}" dt="2023-01-24T01:59:41.740" v="5428" actId="478"/>
          <ac:spMkLst>
            <pc:docMk/>
            <pc:sldMk cId="2861751792" sldId="360"/>
            <ac:spMk id="38" creationId="{A76A2D9C-8143-B1A8-FFF9-FA43C7ADD511}"/>
          </ac:spMkLst>
        </pc:spChg>
        <pc:picChg chg="mod modCrop">
          <ac:chgData name="Gabriel Leitão" userId="4cc93afe0794efcc" providerId="LiveId" clId="{02BFF65A-E82D-4F5C-AA69-B5783E5377FE}" dt="2023-01-24T02:02:16.916" v="5444" actId="1076"/>
          <ac:picMkLst>
            <pc:docMk/>
            <pc:sldMk cId="2861751792" sldId="360"/>
            <ac:picMk id="8" creationId="{529B3DEC-38D1-F3DC-125F-1BB07D5F3CB4}"/>
          </ac:picMkLst>
        </pc:picChg>
        <pc:picChg chg="del">
          <ac:chgData name="Gabriel Leitão" userId="4cc93afe0794efcc" providerId="LiveId" clId="{02BFF65A-E82D-4F5C-AA69-B5783E5377FE}" dt="2023-01-24T01:59:28.401" v="5426" actId="478"/>
          <ac:picMkLst>
            <pc:docMk/>
            <pc:sldMk cId="2861751792" sldId="360"/>
            <ac:picMk id="27" creationId="{38CB0A31-263B-1C2E-EC26-B734B686FF56}"/>
          </ac:picMkLst>
        </pc:picChg>
        <pc:cxnChg chg="del">
          <ac:chgData name="Gabriel Leitão" userId="4cc93afe0794efcc" providerId="LiveId" clId="{02BFF65A-E82D-4F5C-AA69-B5783E5377FE}" dt="2023-01-24T01:59:41.740" v="5428" actId="478"/>
          <ac:cxnSpMkLst>
            <pc:docMk/>
            <pc:sldMk cId="2861751792" sldId="360"/>
            <ac:cxnSpMk id="3" creationId="{8998DE76-BAED-B75D-7ADD-8404D9F950E2}"/>
          </ac:cxnSpMkLst>
        </pc:cxnChg>
        <pc:cxnChg chg="del">
          <ac:chgData name="Gabriel Leitão" userId="4cc93afe0794efcc" providerId="LiveId" clId="{02BFF65A-E82D-4F5C-AA69-B5783E5377FE}" dt="2023-01-24T01:59:41.740" v="5428" actId="478"/>
          <ac:cxnSpMkLst>
            <pc:docMk/>
            <pc:sldMk cId="2861751792" sldId="360"/>
            <ac:cxnSpMk id="17" creationId="{982AE19E-49E1-0491-5DA8-1E67735EC489}"/>
          </ac:cxnSpMkLst>
        </pc:cxnChg>
        <pc:cxnChg chg="mod">
          <ac:chgData name="Gabriel Leitão" userId="4cc93afe0794efcc" providerId="LiveId" clId="{02BFF65A-E82D-4F5C-AA69-B5783E5377FE}" dt="2023-01-24T02:02:16.916" v="5444" actId="1076"/>
          <ac:cxnSpMkLst>
            <pc:docMk/>
            <pc:sldMk cId="2861751792" sldId="360"/>
            <ac:cxnSpMk id="18" creationId="{09AB82B8-8EA1-770F-5038-A772C0A3DF19}"/>
          </ac:cxnSpMkLst>
        </pc:cxnChg>
        <pc:cxnChg chg="del">
          <ac:chgData name="Gabriel Leitão" userId="4cc93afe0794efcc" providerId="LiveId" clId="{02BFF65A-E82D-4F5C-AA69-B5783E5377FE}" dt="2023-01-24T01:59:41.740" v="5428" actId="478"/>
          <ac:cxnSpMkLst>
            <pc:docMk/>
            <pc:sldMk cId="2861751792" sldId="360"/>
            <ac:cxnSpMk id="19" creationId="{B58A9FD4-0808-B5E6-940F-6CEC65FD75D4}"/>
          </ac:cxnSpMkLst>
        </pc:cxnChg>
        <pc:cxnChg chg="mod">
          <ac:chgData name="Gabriel Leitão" userId="4cc93afe0794efcc" providerId="LiveId" clId="{02BFF65A-E82D-4F5C-AA69-B5783E5377FE}" dt="2023-01-24T02:02:16.916" v="5444" actId="1076"/>
          <ac:cxnSpMkLst>
            <pc:docMk/>
            <pc:sldMk cId="2861751792" sldId="360"/>
            <ac:cxnSpMk id="20" creationId="{5C92E457-B820-02FF-A369-5963929267C5}"/>
          </ac:cxnSpMkLst>
        </pc:cxnChg>
        <pc:cxnChg chg="add mod">
          <ac:chgData name="Gabriel Leitão" userId="4cc93afe0794efcc" providerId="LiveId" clId="{02BFF65A-E82D-4F5C-AA69-B5783E5377FE}" dt="2023-01-24T02:02:16.916" v="5444" actId="1076"/>
          <ac:cxnSpMkLst>
            <pc:docMk/>
            <pc:sldMk cId="2861751792" sldId="360"/>
            <ac:cxnSpMk id="24" creationId="{FEA610EA-3D94-E882-ED3E-7EE4DC1532E2}"/>
          </ac:cxnSpMkLst>
        </pc:cxnChg>
        <pc:cxnChg chg="mod">
          <ac:chgData name="Gabriel Leitão" userId="4cc93afe0794efcc" providerId="LiveId" clId="{02BFF65A-E82D-4F5C-AA69-B5783E5377FE}" dt="2023-01-24T02:02:16.916" v="5444" actId="1076"/>
          <ac:cxnSpMkLst>
            <pc:docMk/>
            <pc:sldMk cId="2861751792" sldId="360"/>
            <ac:cxnSpMk id="25" creationId="{B71BDA41-5149-CE8D-05BF-B0DD2FCBCA2D}"/>
          </ac:cxnSpMkLst>
        </pc:cxnChg>
        <pc:cxnChg chg="mod">
          <ac:chgData name="Gabriel Leitão" userId="4cc93afe0794efcc" providerId="LiveId" clId="{02BFF65A-E82D-4F5C-AA69-B5783E5377FE}" dt="2023-01-24T02:02:16.916" v="5444" actId="1076"/>
          <ac:cxnSpMkLst>
            <pc:docMk/>
            <pc:sldMk cId="2861751792" sldId="360"/>
            <ac:cxnSpMk id="29" creationId="{885CCEEC-EB0D-8E02-C25E-E23F7C36E67D}"/>
          </ac:cxnSpMkLst>
        </pc:cxnChg>
        <pc:cxnChg chg="add mod">
          <ac:chgData name="Gabriel Leitão" userId="4cc93afe0794efcc" providerId="LiveId" clId="{02BFF65A-E82D-4F5C-AA69-B5783E5377FE}" dt="2023-01-24T02:08:42.223" v="5563"/>
          <ac:cxnSpMkLst>
            <pc:docMk/>
            <pc:sldMk cId="2861751792" sldId="360"/>
            <ac:cxnSpMk id="32" creationId="{25EC9DA6-E8EB-6F6A-611D-57F947C97FDB}"/>
          </ac:cxnSpMkLst>
        </pc:cxnChg>
      </pc:sldChg>
      <pc:sldChg chg="add del setBg">
        <pc:chgData name="Gabriel Leitão" userId="4cc93afe0794efcc" providerId="LiveId" clId="{02BFF65A-E82D-4F5C-AA69-B5783E5377FE}" dt="2023-01-24T02:14:48.193" v="5576"/>
        <pc:sldMkLst>
          <pc:docMk/>
          <pc:sldMk cId="840682389" sldId="361"/>
        </pc:sldMkLst>
      </pc:sldChg>
      <pc:sldChg chg="add">
        <pc:chgData name="Gabriel Leitão" userId="4cc93afe0794efcc" providerId="LiveId" clId="{02BFF65A-E82D-4F5C-AA69-B5783E5377FE}" dt="2023-01-24T02:14:55.298" v="5579" actId="2890"/>
        <pc:sldMkLst>
          <pc:docMk/>
          <pc:sldMk cId="3361188731" sldId="361"/>
        </pc:sldMkLst>
      </pc:sldChg>
      <pc:sldChg chg="addSp modSp add del mod ord modAnim">
        <pc:chgData name="Gabriel Leitão" userId="4cc93afe0794efcc" providerId="LiveId" clId="{02BFF65A-E82D-4F5C-AA69-B5783E5377FE}" dt="2023-01-24T02:08:45.729" v="5564" actId="47"/>
        <pc:sldMkLst>
          <pc:docMk/>
          <pc:sldMk cId="3488408476" sldId="361"/>
        </pc:sldMkLst>
        <pc:spChg chg="add mod">
          <ac:chgData name="Gabriel Leitão" userId="4cc93afe0794efcc" providerId="LiveId" clId="{02BFF65A-E82D-4F5C-AA69-B5783E5377FE}" dt="2023-01-24T02:04:24.826" v="5485" actId="14100"/>
          <ac:spMkLst>
            <pc:docMk/>
            <pc:sldMk cId="3488408476" sldId="361"/>
            <ac:spMk id="30" creationId="{B233B025-7242-DA92-EA60-2B2AD7D23406}"/>
          </ac:spMkLst>
        </pc:spChg>
        <pc:cxnChg chg="add mod">
          <ac:chgData name="Gabriel Leitão" userId="4cc93afe0794efcc" providerId="LiveId" clId="{02BFF65A-E82D-4F5C-AA69-B5783E5377FE}" dt="2023-01-24T02:04:14.858" v="5483" actId="14100"/>
          <ac:cxnSpMkLst>
            <pc:docMk/>
            <pc:sldMk cId="3488408476" sldId="361"/>
            <ac:cxnSpMk id="27" creationId="{17EDD00C-8C57-323D-A8D6-C14424E01533}"/>
          </ac:cxnSpMkLst>
        </pc:cxnChg>
      </pc:sldChg>
      <pc:sldChg chg="addSp delSp modSp add mod ord modAnim">
        <pc:chgData name="Gabriel Leitão" userId="4cc93afe0794efcc" providerId="LiveId" clId="{02BFF65A-E82D-4F5C-AA69-B5783E5377FE}" dt="2023-01-24T02:15:38.012" v="5592"/>
        <pc:sldMkLst>
          <pc:docMk/>
          <pc:sldMk cId="1528514509" sldId="362"/>
        </pc:sldMkLst>
        <pc:spChg chg="add mod">
          <ac:chgData name="Gabriel Leitão" userId="4cc93afe0794efcc" providerId="LiveId" clId="{02BFF65A-E82D-4F5C-AA69-B5783E5377FE}" dt="2023-01-24T02:15:38.012" v="5592"/>
          <ac:spMkLst>
            <pc:docMk/>
            <pc:sldMk cId="1528514509" sldId="362"/>
            <ac:spMk id="8" creationId="{0C89561B-60A9-7C08-5580-C024C2DE9E5D}"/>
          </ac:spMkLst>
        </pc:spChg>
        <pc:spChg chg="add mod">
          <ac:chgData name="Gabriel Leitão" userId="4cc93afe0794efcc" providerId="LiveId" clId="{02BFF65A-E82D-4F5C-AA69-B5783E5377FE}" dt="2023-01-24T02:15:38.012" v="5592"/>
          <ac:spMkLst>
            <pc:docMk/>
            <pc:sldMk cId="1528514509" sldId="362"/>
            <ac:spMk id="9" creationId="{B5FE8418-5A96-283B-F589-F08043E6D310}"/>
          </ac:spMkLst>
        </pc:spChg>
        <pc:spChg chg="del">
          <ac:chgData name="Gabriel Leitão" userId="4cc93afe0794efcc" providerId="LiveId" clId="{02BFF65A-E82D-4F5C-AA69-B5783E5377FE}" dt="2023-01-24T02:15:26.841" v="5590" actId="478"/>
          <ac:spMkLst>
            <pc:docMk/>
            <pc:sldMk cId="1528514509" sldId="362"/>
            <ac:spMk id="11" creationId="{05A470B6-29AF-159E-6AAB-4B6ABD67421E}"/>
          </ac:spMkLst>
        </pc:spChg>
        <pc:spChg chg="mod">
          <ac:chgData name="Gabriel Leitão" userId="4cc93afe0794efcc" providerId="LiveId" clId="{02BFF65A-E82D-4F5C-AA69-B5783E5377FE}" dt="2023-01-24T02:15:38.012" v="5592"/>
          <ac:spMkLst>
            <pc:docMk/>
            <pc:sldMk cId="1528514509" sldId="362"/>
            <ac:spMk id="12" creationId="{A00F6A2D-C40B-B155-D8FC-7D3BB826A009}"/>
          </ac:spMkLst>
        </pc:spChg>
        <pc:spChg chg="mod">
          <ac:chgData name="Gabriel Leitão" userId="4cc93afe0794efcc" providerId="LiveId" clId="{02BFF65A-E82D-4F5C-AA69-B5783E5377FE}" dt="2023-01-24T02:15:38.012" v="5592"/>
          <ac:spMkLst>
            <pc:docMk/>
            <pc:sldMk cId="1528514509" sldId="362"/>
            <ac:spMk id="13" creationId="{0F404071-A323-678B-521F-02635351A891}"/>
          </ac:spMkLst>
        </pc:spChg>
        <pc:spChg chg="mod">
          <ac:chgData name="Gabriel Leitão" userId="4cc93afe0794efcc" providerId="LiveId" clId="{02BFF65A-E82D-4F5C-AA69-B5783E5377FE}" dt="2023-01-24T02:15:38.012" v="5592"/>
          <ac:spMkLst>
            <pc:docMk/>
            <pc:sldMk cId="1528514509" sldId="362"/>
            <ac:spMk id="14" creationId="{1716EB7F-A9E2-0482-D497-983BF8051448}"/>
          </ac:spMkLst>
        </pc:spChg>
        <pc:spChg chg="del">
          <ac:chgData name="Gabriel Leitão" userId="4cc93afe0794efcc" providerId="LiveId" clId="{02BFF65A-E82D-4F5C-AA69-B5783E5377FE}" dt="2023-01-24T02:15:37.427" v="5591" actId="478"/>
          <ac:spMkLst>
            <pc:docMk/>
            <pc:sldMk cId="1528514509" sldId="362"/>
            <ac:spMk id="17" creationId="{BF6C4414-9D83-D93B-D9E1-2F39D1C3069F}"/>
          </ac:spMkLst>
        </pc:spChg>
        <pc:spChg chg="add mod">
          <ac:chgData name="Gabriel Leitão" userId="4cc93afe0794efcc" providerId="LiveId" clId="{02BFF65A-E82D-4F5C-AA69-B5783E5377FE}" dt="2023-01-24T02:15:38.012" v="5592"/>
          <ac:spMkLst>
            <pc:docMk/>
            <pc:sldMk cId="1528514509" sldId="362"/>
            <ac:spMk id="18" creationId="{53004FFA-AF7D-1BA4-DD7F-1A043F4BC445}"/>
          </ac:spMkLst>
        </pc:spChg>
        <pc:spChg chg="add mod">
          <ac:chgData name="Gabriel Leitão" userId="4cc93afe0794efcc" providerId="LiveId" clId="{02BFF65A-E82D-4F5C-AA69-B5783E5377FE}" dt="2023-01-24T02:15:38.012" v="5592"/>
          <ac:spMkLst>
            <pc:docMk/>
            <pc:sldMk cId="1528514509" sldId="362"/>
            <ac:spMk id="20" creationId="{83B36DE8-A86F-3077-D4D1-6EDD33471601}"/>
          </ac:spMkLst>
        </pc:spChg>
        <pc:spChg chg="add mod">
          <ac:chgData name="Gabriel Leitão" userId="4cc93afe0794efcc" providerId="LiveId" clId="{02BFF65A-E82D-4F5C-AA69-B5783E5377FE}" dt="2023-01-24T02:15:38.012" v="5592"/>
          <ac:spMkLst>
            <pc:docMk/>
            <pc:sldMk cId="1528514509" sldId="362"/>
            <ac:spMk id="22" creationId="{41D9D8C9-F293-55BF-B8B6-76C32D632B15}"/>
          </ac:spMkLst>
        </pc:spChg>
        <pc:spChg chg="add mod">
          <ac:chgData name="Gabriel Leitão" userId="4cc93afe0794efcc" providerId="LiveId" clId="{02BFF65A-E82D-4F5C-AA69-B5783E5377FE}" dt="2023-01-24T02:15:38.012" v="5592"/>
          <ac:spMkLst>
            <pc:docMk/>
            <pc:sldMk cId="1528514509" sldId="362"/>
            <ac:spMk id="24" creationId="{8E10D4EA-7BC5-7A70-74C5-33547C71FE3F}"/>
          </ac:spMkLst>
        </pc:spChg>
        <pc:spChg chg="add mod">
          <ac:chgData name="Gabriel Leitão" userId="4cc93afe0794efcc" providerId="LiveId" clId="{02BFF65A-E82D-4F5C-AA69-B5783E5377FE}" dt="2023-01-24T02:15:38.012" v="5592"/>
          <ac:spMkLst>
            <pc:docMk/>
            <pc:sldMk cId="1528514509" sldId="362"/>
            <ac:spMk id="30" creationId="{ED9F6F14-2750-3CAB-91B0-FF00AF1E881F}"/>
          </ac:spMkLst>
        </pc:spChg>
        <pc:spChg chg="add mod">
          <ac:chgData name="Gabriel Leitão" userId="4cc93afe0794efcc" providerId="LiveId" clId="{02BFF65A-E82D-4F5C-AA69-B5783E5377FE}" dt="2023-01-24T02:15:38.012" v="5592"/>
          <ac:spMkLst>
            <pc:docMk/>
            <pc:sldMk cId="1528514509" sldId="362"/>
            <ac:spMk id="32" creationId="{CFDFF619-424F-58C0-ABCD-A431B8178C07}"/>
          </ac:spMkLst>
        </pc:spChg>
        <pc:grpChg chg="add mod">
          <ac:chgData name="Gabriel Leitão" userId="4cc93afe0794efcc" providerId="LiveId" clId="{02BFF65A-E82D-4F5C-AA69-B5783E5377FE}" dt="2023-01-24T02:15:38.012" v="5592"/>
          <ac:grpSpMkLst>
            <pc:docMk/>
            <pc:sldMk cId="1528514509" sldId="362"/>
            <ac:grpSpMk id="10" creationId="{C9781781-76F1-BF97-866F-DF582F9052B3}"/>
          </ac:grpSpMkLst>
        </pc:grpChg>
        <pc:grpChg chg="del">
          <ac:chgData name="Gabriel Leitão" userId="4cc93afe0794efcc" providerId="LiveId" clId="{02BFF65A-E82D-4F5C-AA69-B5783E5377FE}" dt="2023-01-24T02:15:37.427" v="5591" actId="478"/>
          <ac:grpSpMkLst>
            <pc:docMk/>
            <pc:sldMk cId="1528514509" sldId="362"/>
            <ac:grpSpMk id="26" creationId="{E70E8185-2EC5-4F55-055B-4BB26B7CAFE3}"/>
          </ac:grpSpMkLst>
        </pc:grpChg>
        <pc:picChg chg="add mod">
          <ac:chgData name="Gabriel Leitão" userId="4cc93afe0794efcc" providerId="LiveId" clId="{02BFF65A-E82D-4F5C-AA69-B5783E5377FE}" dt="2023-01-24T02:15:38.012" v="5592"/>
          <ac:picMkLst>
            <pc:docMk/>
            <pc:sldMk cId="1528514509" sldId="362"/>
            <ac:picMk id="15" creationId="{3342BCEF-F833-90CA-A9F0-7EFF1AF8DDF5}"/>
          </ac:picMkLst>
        </pc:picChg>
        <pc:picChg chg="add mod">
          <ac:chgData name="Gabriel Leitão" userId="4cc93afe0794efcc" providerId="LiveId" clId="{02BFF65A-E82D-4F5C-AA69-B5783E5377FE}" dt="2023-01-24T02:15:38.012" v="5592"/>
          <ac:picMkLst>
            <pc:docMk/>
            <pc:sldMk cId="1528514509" sldId="362"/>
            <ac:picMk id="33" creationId="{BA3D1345-7F94-7BA0-70DA-EFF568F7E096}"/>
          </ac:picMkLst>
        </pc:picChg>
        <pc:cxnChg chg="add mod">
          <ac:chgData name="Gabriel Leitão" userId="4cc93afe0794efcc" providerId="LiveId" clId="{02BFF65A-E82D-4F5C-AA69-B5783E5377FE}" dt="2023-01-24T02:15:38.012" v="5592"/>
          <ac:cxnSpMkLst>
            <pc:docMk/>
            <pc:sldMk cId="1528514509" sldId="362"/>
            <ac:cxnSpMk id="16" creationId="{F984852A-F019-05D5-433D-D8BB02CDCAC7}"/>
          </ac:cxnSpMkLst>
        </pc:cxnChg>
        <pc:cxnChg chg="add mod">
          <ac:chgData name="Gabriel Leitão" userId="4cc93afe0794efcc" providerId="LiveId" clId="{02BFF65A-E82D-4F5C-AA69-B5783E5377FE}" dt="2023-01-24T02:15:38.012" v="5592"/>
          <ac:cxnSpMkLst>
            <pc:docMk/>
            <pc:sldMk cId="1528514509" sldId="362"/>
            <ac:cxnSpMk id="19" creationId="{76E30041-A0AE-12CF-0893-6E535801725D}"/>
          </ac:cxnSpMkLst>
        </pc:cxnChg>
        <pc:cxnChg chg="add mod">
          <ac:chgData name="Gabriel Leitão" userId="4cc93afe0794efcc" providerId="LiveId" clId="{02BFF65A-E82D-4F5C-AA69-B5783E5377FE}" dt="2023-01-24T02:15:38.012" v="5592"/>
          <ac:cxnSpMkLst>
            <pc:docMk/>
            <pc:sldMk cId="1528514509" sldId="362"/>
            <ac:cxnSpMk id="21" creationId="{006E6DCD-F7B6-596A-ACA1-7C41BB64BF91}"/>
          </ac:cxnSpMkLst>
        </pc:cxnChg>
        <pc:cxnChg chg="add mod">
          <ac:chgData name="Gabriel Leitão" userId="4cc93afe0794efcc" providerId="LiveId" clId="{02BFF65A-E82D-4F5C-AA69-B5783E5377FE}" dt="2023-01-24T02:15:38.012" v="5592"/>
          <ac:cxnSpMkLst>
            <pc:docMk/>
            <pc:sldMk cId="1528514509" sldId="362"/>
            <ac:cxnSpMk id="23" creationId="{89A1FAA8-C58C-68A5-7170-A13FF30E25FE}"/>
          </ac:cxnSpMkLst>
        </pc:cxnChg>
        <pc:cxnChg chg="add mod">
          <ac:chgData name="Gabriel Leitão" userId="4cc93afe0794efcc" providerId="LiveId" clId="{02BFF65A-E82D-4F5C-AA69-B5783E5377FE}" dt="2023-01-24T02:15:38.012" v="5592"/>
          <ac:cxnSpMkLst>
            <pc:docMk/>
            <pc:sldMk cId="1528514509" sldId="362"/>
            <ac:cxnSpMk id="25" creationId="{EB230D9A-A20A-7777-F9EA-2C10D54FDB1A}"/>
          </ac:cxnSpMkLst>
        </pc:cxnChg>
        <pc:cxnChg chg="add mod">
          <ac:chgData name="Gabriel Leitão" userId="4cc93afe0794efcc" providerId="LiveId" clId="{02BFF65A-E82D-4F5C-AA69-B5783E5377FE}" dt="2023-01-24T02:15:38.012" v="5592"/>
          <ac:cxnSpMkLst>
            <pc:docMk/>
            <pc:sldMk cId="1528514509" sldId="362"/>
            <ac:cxnSpMk id="31" creationId="{C7E3F294-2858-4424-EECF-A1D2E07201E6}"/>
          </ac:cxnSpMkLst>
        </pc:cxnChg>
      </pc:sldChg>
      <pc:sldChg chg="addSp delSp modSp add del mod setBg">
        <pc:chgData name="Gabriel Leitão" userId="4cc93afe0794efcc" providerId="LiveId" clId="{02BFF65A-E82D-4F5C-AA69-B5783E5377FE}" dt="2023-01-24T02:14:53.572" v="5578" actId="47"/>
        <pc:sldMkLst>
          <pc:docMk/>
          <pc:sldMk cId="3191168160" sldId="362"/>
        </pc:sldMkLst>
        <pc:spChg chg="add mod">
          <ac:chgData name="Gabriel Leitão" userId="4cc93afe0794efcc" providerId="LiveId" clId="{02BFF65A-E82D-4F5C-AA69-B5783E5377FE}" dt="2023-01-24T02:06:30.885" v="5520" actId="164"/>
          <ac:spMkLst>
            <pc:docMk/>
            <pc:sldMk cId="3191168160" sldId="362"/>
            <ac:spMk id="2" creationId="{A5A08B31-3058-D99C-CCB9-C1AFD26D1240}"/>
          </ac:spMkLst>
        </pc:spChg>
        <pc:grpChg chg="add del mod">
          <ac:chgData name="Gabriel Leitão" userId="4cc93afe0794efcc" providerId="LiveId" clId="{02BFF65A-E82D-4F5C-AA69-B5783E5377FE}" dt="2023-01-24T02:06:33.370" v="5521" actId="21"/>
          <ac:grpSpMkLst>
            <pc:docMk/>
            <pc:sldMk cId="3191168160" sldId="362"/>
            <ac:grpSpMk id="4" creationId="{FDEE2D82-DB7A-BCA8-CE43-7A64812C49BF}"/>
          </ac:grpSpMkLst>
        </pc:grpChg>
        <pc:picChg chg="mod modCrop">
          <ac:chgData name="Gabriel Leitão" userId="4cc93afe0794efcc" providerId="LiveId" clId="{02BFF65A-E82D-4F5C-AA69-B5783E5377FE}" dt="2023-01-24T02:06:30.885" v="5520" actId="164"/>
          <ac:picMkLst>
            <pc:docMk/>
            <pc:sldMk cId="3191168160" sldId="362"/>
            <ac:picMk id="3" creationId="{ADE1946B-CEF0-297C-C35D-A90C9149586F}"/>
          </ac:picMkLst>
        </pc:picChg>
        <pc:picChg chg="add mod modCrop">
          <ac:chgData name="Gabriel Leitão" userId="4cc93afe0794efcc" providerId="LiveId" clId="{02BFF65A-E82D-4F5C-AA69-B5783E5377FE}" dt="2023-01-24T02:06:30.885" v="5520" actId="164"/>
          <ac:picMkLst>
            <pc:docMk/>
            <pc:sldMk cId="3191168160" sldId="362"/>
            <ac:picMk id="9" creationId="{AD8CBDC2-E512-D59F-5CC9-4E7E269E1348}"/>
          </ac:picMkLst>
        </pc:picChg>
        <pc:picChg chg="add mod">
          <ac:chgData name="Gabriel Leitão" userId="4cc93afe0794efcc" providerId="LiveId" clId="{02BFF65A-E82D-4F5C-AA69-B5783E5377FE}" dt="2023-01-24T02:05:38.816" v="5495" actId="571"/>
          <ac:picMkLst>
            <pc:docMk/>
            <pc:sldMk cId="3191168160" sldId="362"/>
            <ac:picMk id="10" creationId="{12279DA5-AEF1-3B78-831F-028651A2B807}"/>
          </ac:picMkLst>
        </pc:picChg>
      </pc:sldChg>
      <pc:sldChg chg="addSp delSp modSp add mod ord modAnim">
        <pc:chgData name="Gabriel Leitão" userId="4cc93afe0794efcc" providerId="LiveId" clId="{02BFF65A-E82D-4F5C-AA69-B5783E5377FE}" dt="2023-01-24T02:16:23.780" v="5598"/>
        <pc:sldMkLst>
          <pc:docMk/>
          <pc:sldMk cId="4289403345" sldId="363"/>
        </pc:sldMkLst>
        <pc:spChg chg="add mod">
          <ac:chgData name="Gabriel Leitão" userId="4cc93afe0794efcc" providerId="LiveId" clId="{02BFF65A-E82D-4F5C-AA69-B5783E5377FE}" dt="2023-01-24T02:16:23.780" v="5598"/>
          <ac:spMkLst>
            <pc:docMk/>
            <pc:sldMk cId="4289403345" sldId="363"/>
            <ac:spMk id="8" creationId="{61D78783-82DF-E122-489C-143A1BF366E9}"/>
          </ac:spMkLst>
        </pc:spChg>
        <pc:spChg chg="add mod">
          <ac:chgData name="Gabriel Leitão" userId="4cc93afe0794efcc" providerId="LiveId" clId="{02BFF65A-E82D-4F5C-AA69-B5783E5377FE}" dt="2023-01-24T02:16:23.780" v="5598"/>
          <ac:spMkLst>
            <pc:docMk/>
            <pc:sldMk cId="4289403345" sldId="363"/>
            <ac:spMk id="10" creationId="{169566AB-B51D-FE11-F122-CB10BA539E7C}"/>
          </ac:spMkLst>
        </pc:spChg>
        <pc:spChg chg="add mod">
          <ac:chgData name="Gabriel Leitão" userId="4cc93afe0794efcc" providerId="LiveId" clId="{02BFF65A-E82D-4F5C-AA69-B5783E5377FE}" dt="2023-01-24T02:16:23.780" v="5598"/>
          <ac:spMkLst>
            <pc:docMk/>
            <pc:sldMk cId="4289403345" sldId="363"/>
            <ac:spMk id="12" creationId="{E8BD513B-2F11-C63D-1A81-5076EFD68ED2}"/>
          </ac:spMkLst>
        </pc:spChg>
        <pc:spChg chg="add mod">
          <ac:chgData name="Gabriel Leitão" userId="4cc93afe0794efcc" providerId="LiveId" clId="{02BFF65A-E82D-4F5C-AA69-B5783E5377FE}" dt="2023-01-24T02:16:23.780" v="5598"/>
          <ac:spMkLst>
            <pc:docMk/>
            <pc:sldMk cId="4289403345" sldId="363"/>
            <ac:spMk id="14" creationId="{D041D37B-9B58-8C1A-9329-945333E9BFE3}"/>
          </ac:spMkLst>
        </pc:spChg>
        <pc:spChg chg="add mod">
          <ac:chgData name="Gabriel Leitão" userId="4cc93afe0794efcc" providerId="LiveId" clId="{02BFF65A-E82D-4F5C-AA69-B5783E5377FE}" dt="2023-01-24T02:16:23.780" v="5598"/>
          <ac:spMkLst>
            <pc:docMk/>
            <pc:sldMk cId="4289403345" sldId="363"/>
            <ac:spMk id="16" creationId="{3FB7B7EC-D054-8A14-0D4F-094395CA9B36}"/>
          </ac:spMkLst>
        </pc:spChg>
        <pc:spChg chg="add mod">
          <ac:chgData name="Gabriel Leitão" userId="4cc93afe0794efcc" providerId="LiveId" clId="{02BFF65A-E82D-4F5C-AA69-B5783E5377FE}" dt="2023-01-24T02:16:23.780" v="5598"/>
          <ac:spMkLst>
            <pc:docMk/>
            <pc:sldMk cId="4289403345" sldId="363"/>
            <ac:spMk id="18" creationId="{A18BC5CB-A33B-481B-50F2-CC762D8E9E68}"/>
          </ac:spMkLst>
        </pc:spChg>
        <pc:spChg chg="add mod">
          <ac:chgData name="Gabriel Leitão" userId="4cc93afe0794efcc" providerId="LiveId" clId="{02BFF65A-E82D-4F5C-AA69-B5783E5377FE}" dt="2023-01-24T02:16:23.780" v="5598"/>
          <ac:spMkLst>
            <pc:docMk/>
            <pc:sldMk cId="4289403345" sldId="363"/>
            <ac:spMk id="20" creationId="{577FACF2-484F-645D-B6C8-5BBCDE4884C0}"/>
          </ac:spMkLst>
        </pc:spChg>
        <pc:spChg chg="add mod">
          <ac:chgData name="Gabriel Leitão" userId="4cc93afe0794efcc" providerId="LiveId" clId="{02BFF65A-E82D-4F5C-AA69-B5783E5377FE}" dt="2023-01-24T02:16:23.780" v="5598"/>
          <ac:spMkLst>
            <pc:docMk/>
            <pc:sldMk cId="4289403345" sldId="363"/>
            <ac:spMk id="22" creationId="{656D63F7-50EC-DD01-5807-F177E6FC7F9C}"/>
          </ac:spMkLst>
        </pc:spChg>
        <pc:spChg chg="del">
          <ac:chgData name="Gabriel Leitão" userId="4cc93afe0794efcc" providerId="LiveId" clId="{02BFF65A-E82D-4F5C-AA69-B5783E5377FE}" dt="2023-01-24T02:16:23.261" v="5597" actId="478"/>
          <ac:spMkLst>
            <pc:docMk/>
            <pc:sldMk cId="4289403345" sldId="363"/>
            <ac:spMk id="548" creationId="{00000000-0000-0000-0000-000000000000}"/>
          </ac:spMkLst>
        </pc:spChg>
        <pc:picChg chg="add mod">
          <ac:chgData name="Gabriel Leitão" userId="4cc93afe0794efcc" providerId="LiveId" clId="{02BFF65A-E82D-4F5C-AA69-B5783E5377FE}" dt="2023-01-24T02:16:23.780" v="5598"/>
          <ac:picMkLst>
            <pc:docMk/>
            <pc:sldMk cId="4289403345" sldId="363"/>
            <ac:picMk id="9" creationId="{5603F5AD-2314-8DB0-CAE8-7D823CF9AABA}"/>
          </ac:picMkLst>
        </pc:picChg>
        <pc:cxnChg chg="add mod">
          <ac:chgData name="Gabriel Leitão" userId="4cc93afe0794efcc" providerId="LiveId" clId="{02BFF65A-E82D-4F5C-AA69-B5783E5377FE}" dt="2023-01-24T02:16:23.780" v="5598"/>
          <ac:cxnSpMkLst>
            <pc:docMk/>
            <pc:sldMk cId="4289403345" sldId="363"/>
            <ac:cxnSpMk id="11" creationId="{7B046756-DFA0-9EEA-6F65-5C9D1F5C653B}"/>
          </ac:cxnSpMkLst>
        </pc:cxnChg>
        <pc:cxnChg chg="add mod">
          <ac:chgData name="Gabriel Leitão" userId="4cc93afe0794efcc" providerId="LiveId" clId="{02BFF65A-E82D-4F5C-AA69-B5783E5377FE}" dt="2023-01-24T02:16:23.780" v="5598"/>
          <ac:cxnSpMkLst>
            <pc:docMk/>
            <pc:sldMk cId="4289403345" sldId="363"/>
            <ac:cxnSpMk id="13" creationId="{53FC13C1-DD06-54EA-EC63-7C31618FE99B}"/>
          </ac:cxnSpMkLst>
        </pc:cxnChg>
        <pc:cxnChg chg="add mod">
          <ac:chgData name="Gabriel Leitão" userId="4cc93afe0794efcc" providerId="LiveId" clId="{02BFF65A-E82D-4F5C-AA69-B5783E5377FE}" dt="2023-01-24T02:16:23.780" v="5598"/>
          <ac:cxnSpMkLst>
            <pc:docMk/>
            <pc:sldMk cId="4289403345" sldId="363"/>
            <ac:cxnSpMk id="15" creationId="{516E7066-6393-4911-9B21-BE24FD347A2F}"/>
          </ac:cxnSpMkLst>
        </pc:cxnChg>
        <pc:cxnChg chg="add mod">
          <ac:chgData name="Gabriel Leitão" userId="4cc93afe0794efcc" providerId="LiveId" clId="{02BFF65A-E82D-4F5C-AA69-B5783E5377FE}" dt="2023-01-24T02:16:23.780" v="5598"/>
          <ac:cxnSpMkLst>
            <pc:docMk/>
            <pc:sldMk cId="4289403345" sldId="363"/>
            <ac:cxnSpMk id="17" creationId="{10F3FC6A-F5E6-6D9B-5B8C-0C51A5643790}"/>
          </ac:cxnSpMkLst>
        </pc:cxnChg>
        <pc:cxnChg chg="add mod">
          <ac:chgData name="Gabriel Leitão" userId="4cc93afe0794efcc" providerId="LiveId" clId="{02BFF65A-E82D-4F5C-AA69-B5783E5377FE}" dt="2023-01-24T02:16:23.780" v="5598"/>
          <ac:cxnSpMkLst>
            <pc:docMk/>
            <pc:sldMk cId="4289403345" sldId="363"/>
            <ac:cxnSpMk id="19" creationId="{03285B73-BE67-6695-FD94-0282D219EE55}"/>
          </ac:cxnSpMkLst>
        </pc:cxnChg>
        <pc:cxnChg chg="add mod">
          <ac:chgData name="Gabriel Leitão" userId="4cc93afe0794efcc" providerId="LiveId" clId="{02BFF65A-E82D-4F5C-AA69-B5783E5377FE}" dt="2023-01-24T02:16:23.780" v="5598"/>
          <ac:cxnSpMkLst>
            <pc:docMk/>
            <pc:sldMk cId="4289403345" sldId="363"/>
            <ac:cxnSpMk id="21" creationId="{4984B7DF-16DA-7792-36CD-FE4AFBAE0DE9}"/>
          </ac:cxnSpMkLst>
        </pc:cxnChg>
      </pc:sldChg>
      <pc:sldChg chg="addSp delSp modSp add mod ord modAnim">
        <pc:chgData name="Gabriel Leitão" userId="4cc93afe0794efcc" providerId="LiveId" clId="{02BFF65A-E82D-4F5C-AA69-B5783E5377FE}" dt="2023-01-24T02:16:59.005" v="5607"/>
        <pc:sldMkLst>
          <pc:docMk/>
          <pc:sldMk cId="1559770327" sldId="364"/>
        </pc:sldMkLst>
        <pc:spChg chg="add mod">
          <ac:chgData name="Gabriel Leitão" userId="4cc93afe0794efcc" providerId="LiveId" clId="{02BFF65A-E82D-4F5C-AA69-B5783E5377FE}" dt="2023-01-24T02:16:59.005" v="5607"/>
          <ac:spMkLst>
            <pc:docMk/>
            <pc:sldMk cId="1559770327" sldId="364"/>
            <ac:spMk id="8" creationId="{0F3952E1-55B9-6D85-262D-1B7F983089BE}"/>
          </ac:spMkLst>
        </pc:spChg>
        <pc:spChg chg="del mod">
          <ac:chgData name="Gabriel Leitão" userId="4cc93afe0794efcc" providerId="LiveId" clId="{02BFF65A-E82D-4F5C-AA69-B5783E5377FE}" dt="2023-01-24T02:16:58.498" v="5606" actId="478"/>
          <ac:spMkLst>
            <pc:docMk/>
            <pc:sldMk cId="1559770327" sldId="364"/>
            <ac:spMk id="11" creationId="{05A470B6-29AF-159E-6AAB-4B6ABD67421E}"/>
          </ac:spMkLst>
        </pc:spChg>
        <pc:spChg chg="add mod">
          <ac:chgData name="Gabriel Leitão" userId="4cc93afe0794efcc" providerId="LiveId" clId="{02BFF65A-E82D-4F5C-AA69-B5783E5377FE}" dt="2023-01-24T02:16:59.005" v="5607"/>
          <ac:spMkLst>
            <pc:docMk/>
            <pc:sldMk cId="1559770327" sldId="364"/>
            <ac:spMk id="12" creationId="{68295048-D175-5589-765A-552832A158C1}"/>
          </ac:spMkLst>
        </pc:spChg>
        <pc:spChg chg="add mod">
          <ac:chgData name="Gabriel Leitão" userId="4cc93afe0794efcc" providerId="LiveId" clId="{02BFF65A-E82D-4F5C-AA69-B5783E5377FE}" dt="2023-01-24T02:16:59.005" v="5607"/>
          <ac:spMkLst>
            <pc:docMk/>
            <pc:sldMk cId="1559770327" sldId="364"/>
            <ac:spMk id="14" creationId="{3CEDAED6-13BC-327C-AFA8-8A2BA847EF53}"/>
          </ac:spMkLst>
        </pc:spChg>
        <pc:spChg chg="add mod">
          <ac:chgData name="Gabriel Leitão" userId="4cc93afe0794efcc" providerId="LiveId" clId="{02BFF65A-E82D-4F5C-AA69-B5783E5377FE}" dt="2023-01-24T02:16:59.005" v="5607"/>
          <ac:spMkLst>
            <pc:docMk/>
            <pc:sldMk cId="1559770327" sldId="364"/>
            <ac:spMk id="16" creationId="{5F3DB798-6F8A-8298-E6ED-7A085C16841B}"/>
          </ac:spMkLst>
        </pc:spChg>
        <pc:spChg chg="add mod">
          <ac:chgData name="Gabriel Leitão" userId="4cc93afe0794efcc" providerId="LiveId" clId="{02BFF65A-E82D-4F5C-AA69-B5783E5377FE}" dt="2023-01-24T02:16:59.005" v="5607"/>
          <ac:spMkLst>
            <pc:docMk/>
            <pc:sldMk cId="1559770327" sldId="364"/>
            <ac:spMk id="19" creationId="{EB3B2256-CE8A-7864-0C1D-827DE302F9DF}"/>
          </ac:spMkLst>
        </pc:spChg>
        <pc:spChg chg="add mod">
          <ac:chgData name="Gabriel Leitão" userId="4cc93afe0794efcc" providerId="LiveId" clId="{02BFF65A-E82D-4F5C-AA69-B5783E5377FE}" dt="2023-01-24T02:16:59.005" v="5607"/>
          <ac:spMkLst>
            <pc:docMk/>
            <pc:sldMk cId="1559770327" sldId="364"/>
            <ac:spMk id="21" creationId="{437700B1-40EB-4633-5C5B-88AF976BA17F}"/>
          </ac:spMkLst>
        </pc:spChg>
        <pc:spChg chg="add mod">
          <ac:chgData name="Gabriel Leitão" userId="4cc93afe0794efcc" providerId="LiveId" clId="{02BFF65A-E82D-4F5C-AA69-B5783E5377FE}" dt="2023-01-24T02:16:59.005" v="5607"/>
          <ac:spMkLst>
            <pc:docMk/>
            <pc:sldMk cId="1559770327" sldId="364"/>
            <ac:spMk id="23" creationId="{F5A34F10-6D20-87A4-84DD-3E5E7BB9DB4B}"/>
          </ac:spMkLst>
        </pc:spChg>
        <pc:spChg chg="add mod">
          <ac:chgData name="Gabriel Leitão" userId="4cc93afe0794efcc" providerId="LiveId" clId="{02BFF65A-E82D-4F5C-AA69-B5783E5377FE}" dt="2023-01-24T02:16:59.005" v="5607"/>
          <ac:spMkLst>
            <pc:docMk/>
            <pc:sldMk cId="1559770327" sldId="364"/>
            <ac:spMk id="25" creationId="{09DFAA67-E2CA-C677-4CA4-D29BFC34C2D9}"/>
          </ac:spMkLst>
        </pc:spChg>
        <pc:picChg chg="add mod">
          <ac:chgData name="Gabriel Leitão" userId="4cc93afe0794efcc" providerId="LiveId" clId="{02BFF65A-E82D-4F5C-AA69-B5783E5377FE}" dt="2023-01-24T02:16:59.005" v="5607"/>
          <ac:picMkLst>
            <pc:docMk/>
            <pc:sldMk cId="1559770327" sldId="364"/>
            <ac:picMk id="9" creationId="{D7A0CE2E-024E-D5B8-5170-394B1E00227B}"/>
          </ac:picMkLst>
        </pc:picChg>
        <pc:picChg chg="add mod">
          <ac:chgData name="Gabriel Leitão" userId="4cc93afe0794efcc" providerId="LiveId" clId="{02BFF65A-E82D-4F5C-AA69-B5783E5377FE}" dt="2023-01-24T02:16:59.005" v="5607"/>
          <ac:picMkLst>
            <pc:docMk/>
            <pc:sldMk cId="1559770327" sldId="364"/>
            <ac:picMk id="30" creationId="{6AD733B3-D40D-BBD9-6CDF-271BB2515FC1}"/>
          </ac:picMkLst>
        </pc:picChg>
        <pc:cxnChg chg="add mod">
          <ac:chgData name="Gabriel Leitão" userId="4cc93afe0794efcc" providerId="LiveId" clId="{02BFF65A-E82D-4F5C-AA69-B5783E5377FE}" dt="2023-01-24T02:16:59.005" v="5607"/>
          <ac:cxnSpMkLst>
            <pc:docMk/>
            <pc:sldMk cId="1559770327" sldId="364"/>
            <ac:cxnSpMk id="10" creationId="{3C9F312B-9882-1622-014F-7CDCCA0436EC}"/>
          </ac:cxnSpMkLst>
        </pc:cxnChg>
        <pc:cxnChg chg="add mod">
          <ac:chgData name="Gabriel Leitão" userId="4cc93afe0794efcc" providerId="LiveId" clId="{02BFF65A-E82D-4F5C-AA69-B5783E5377FE}" dt="2023-01-24T02:16:59.005" v="5607"/>
          <ac:cxnSpMkLst>
            <pc:docMk/>
            <pc:sldMk cId="1559770327" sldId="364"/>
            <ac:cxnSpMk id="13" creationId="{BA76D87E-E650-F737-D98B-E0DF28BDEFD3}"/>
          </ac:cxnSpMkLst>
        </pc:cxnChg>
        <pc:cxnChg chg="add mod">
          <ac:chgData name="Gabriel Leitão" userId="4cc93afe0794efcc" providerId="LiveId" clId="{02BFF65A-E82D-4F5C-AA69-B5783E5377FE}" dt="2023-01-24T02:16:59.005" v="5607"/>
          <ac:cxnSpMkLst>
            <pc:docMk/>
            <pc:sldMk cId="1559770327" sldId="364"/>
            <ac:cxnSpMk id="15" creationId="{D4B89A1F-5172-B3F4-640D-BC37C145DCE2}"/>
          </ac:cxnSpMkLst>
        </pc:cxnChg>
        <pc:cxnChg chg="add mod">
          <ac:chgData name="Gabriel Leitão" userId="4cc93afe0794efcc" providerId="LiveId" clId="{02BFF65A-E82D-4F5C-AA69-B5783E5377FE}" dt="2023-01-24T02:16:59.005" v="5607"/>
          <ac:cxnSpMkLst>
            <pc:docMk/>
            <pc:sldMk cId="1559770327" sldId="364"/>
            <ac:cxnSpMk id="18" creationId="{B628C21F-42FA-3587-2DAF-40D55B13E8EB}"/>
          </ac:cxnSpMkLst>
        </pc:cxnChg>
        <pc:cxnChg chg="add mod">
          <ac:chgData name="Gabriel Leitão" userId="4cc93afe0794efcc" providerId="LiveId" clId="{02BFF65A-E82D-4F5C-AA69-B5783E5377FE}" dt="2023-01-24T02:16:59.005" v="5607"/>
          <ac:cxnSpMkLst>
            <pc:docMk/>
            <pc:sldMk cId="1559770327" sldId="364"/>
            <ac:cxnSpMk id="20" creationId="{AC1DB1C6-8449-B077-9E68-FA2CA81FBE16}"/>
          </ac:cxnSpMkLst>
        </pc:cxnChg>
        <pc:cxnChg chg="add mod">
          <ac:chgData name="Gabriel Leitão" userId="4cc93afe0794efcc" providerId="LiveId" clId="{02BFF65A-E82D-4F5C-AA69-B5783E5377FE}" dt="2023-01-24T02:16:59.005" v="5607"/>
          <ac:cxnSpMkLst>
            <pc:docMk/>
            <pc:sldMk cId="1559770327" sldId="364"/>
            <ac:cxnSpMk id="22" creationId="{B0FD1933-FABD-1765-A70D-A1802CF08C01}"/>
          </ac:cxnSpMkLst>
        </pc:cxnChg>
        <pc:cxnChg chg="add mod">
          <ac:chgData name="Gabriel Leitão" userId="4cc93afe0794efcc" providerId="LiveId" clId="{02BFF65A-E82D-4F5C-AA69-B5783E5377FE}" dt="2023-01-24T02:16:59.005" v="5607"/>
          <ac:cxnSpMkLst>
            <pc:docMk/>
            <pc:sldMk cId="1559770327" sldId="364"/>
            <ac:cxnSpMk id="24" creationId="{6AE27504-AD85-12AC-5A9E-007F159E132A}"/>
          </ac:cxnSpMkLst>
        </pc:cxnChg>
      </pc:sldChg>
      <pc:sldChg chg="modSp add mod modShow">
        <pc:chgData name="Gabriel Leitão" userId="4cc93afe0794efcc" providerId="LiveId" clId="{02BFF65A-E82D-4F5C-AA69-B5783E5377FE}" dt="2023-01-24T03:30:18.301" v="6104" actId="729"/>
        <pc:sldMkLst>
          <pc:docMk/>
          <pc:sldMk cId="576949670" sldId="365"/>
        </pc:sldMkLst>
        <pc:graphicFrameChg chg="mod modGraphic">
          <ac:chgData name="Gabriel Leitão" userId="4cc93afe0794efcc" providerId="LiveId" clId="{02BFF65A-E82D-4F5C-AA69-B5783E5377FE}" dt="2023-01-24T03:24:45.182" v="6081"/>
          <ac:graphicFrameMkLst>
            <pc:docMk/>
            <pc:sldMk cId="576949670" sldId="365"/>
            <ac:graphicFrameMk id="10" creationId="{565CAAFC-B7CC-A8AA-6727-611FEF466178}"/>
          </ac:graphicFrameMkLst>
        </pc:graphicFrameChg>
      </pc:sldChg>
      <pc:sldChg chg="add del">
        <pc:chgData name="Gabriel Leitão" userId="4cc93afe0794efcc" providerId="LiveId" clId="{02BFF65A-E82D-4F5C-AA69-B5783E5377FE}" dt="2023-01-24T02:32:27.583" v="5707" actId="47"/>
        <pc:sldMkLst>
          <pc:docMk/>
          <pc:sldMk cId="1008653878" sldId="365"/>
        </pc:sldMkLst>
      </pc:sldChg>
      <pc:sldChg chg="modSp add mod modShow">
        <pc:chgData name="Gabriel Leitão" userId="4cc93afe0794efcc" providerId="LiveId" clId="{02BFF65A-E82D-4F5C-AA69-B5783E5377FE}" dt="2023-01-24T03:30:18.301" v="6104" actId="729"/>
        <pc:sldMkLst>
          <pc:docMk/>
          <pc:sldMk cId="3907573694" sldId="366"/>
        </pc:sldMkLst>
        <pc:graphicFrameChg chg="mod modGraphic">
          <ac:chgData name="Gabriel Leitão" userId="4cc93afe0794efcc" providerId="LiveId" clId="{02BFF65A-E82D-4F5C-AA69-B5783E5377FE}" dt="2023-01-24T03:25:11.314" v="6086" actId="14734"/>
          <ac:graphicFrameMkLst>
            <pc:docMk/>
            <pc:sldMk cId="3907573694" sldId="366"/>
            <ac:graphicFrameMk id="10" creationId="{565CAAFC-B7CC-A8AA-6727-611FEF466178}"/>
          </ac:graphicFrameMkLst>
        </pc:graphicFrameChg>
      </pc:sldChg>
      <pc:sldChg chg="modSp add mod modShow">
        <pc:chgData name="Gabriel Leitão" userId="4cc93afe0794efcc" providerId="LiveId" clId="{02BFF65A-E82D-4F5C-AA69-B5783E5377FE}" dt="2023-01-24T03:30:49.700" v="6110" actId="729"/>
        <pc:sldMkLst>
          <pc:docMk/>
          <pc:sldMk cId="654001274" sldId="367"/>
        </pc:sldMkLst>
        <pc:graphicFrameChg chg="mod">
          <ac:chgData name="Gabriel Leitão" userId="4cc93afe0794efcc" providerId="LiveId" clId="{02BFF65A-E82D-4F5C-AA69-B5783E5377FE}" dt="2023-01-24T03:25:44.290" v="6089" actId="1076"/>
          <ac:graphicFrameMkLst>
            <pc:docMk/>
            <pc:sldMk cId="654001274" sldId="367"/>
            <ac:graphicFrameMk id="10" creationId="{565CAAFC-B7CC-A8AA-6727-611FEF466178}"/>
          </ac:graphicFrameMkLst>
        </pc:graphicFrameChg>
      </pc:sldChg>
      <pc:sldChg chg="add">
        <pc:chgData name="Gabriel Leitão" userId="4cc93afe0794efcc" providerId="LiveId" clId="{02BFF65A-E82D-4F5C-AA69-B5783E5377FE}" dt="2023-01-24T03:30:21.639" v="6105" actId="2890"/>
        <pc:sldMkLst>
          <pc:docMk/>
          <pc:sldMk cId="305803255" sldId="368"/>
        </pc:sldMkLst>
      </pc:sldChg>
      <pc:sldChg chg="delSp modSp add mod">
        <pc:chgData name="Gabriel Leitão" userId="4cc93afe0794efcc" providerId="LiveId" clId="{02BFF65A-E82D-4F5C-AA69-B5783E5377FE}" dt="2023-01-24T03:30:58.317" v="6112" actId="1076"/>
        <pc:sldMkLst>
          <pc:docMk/>
          <pc:sldMk cId="3929483735" sldId="369"/>
        </pc:sldMkLst>
        <pc:graphicFrameChg chg="del">
          <ac:chgData name="Gabriel Leitão" userId="4cc93afe0794efcc" providerId="LiveId" clId="{02BFF65A-E82D-4F5C-AA69-B5783E5377FE}" dt="2023-01-24T03:30:54.514" v="6111" actId="478"/>
          <ac:graphicFrameMkLst>
            <pc:docMk/>
            <pc:sldMk cId="3929483735" sldId="369"/>
            <ac:graphicFrameMk id="10" creationId="{565CAAFC-B7CC-A8AA-6727-611FEF466178}"/>
          </ac:graphicFrameMkLst>
        </pc:graphicFrameChg>
        <pc:picChg chg="mod">
          <ac:chgData name="Gabriel Leitão" userId="4cc93afe0794efcc" providerId="LiveId" clId="{02BFF65A-E82D-4F5C-AA69-B5783E5377FE}" dt="2023-01-24T03:30:58.317" v="6112" actId="1076"/>
          <ac:picMkLst>
            <pc:docMk/>
            <pc:sldMk cId="3929483735" sldId="369"/>
            <ac:picMk id="8" creationId="{9D8391B5-1A51-8A09-B976-AA426801A28F}"/>
          </ac:picMkLst>
        </pc:picChg>
      </pc:sldChg>
      <pc:sldMasterChg chg="delSldLayout">
        <pc:chgData name="Gabriel Leitão" userId="4cc93afe0794efcc" providerId="LiveId" clId="{02BFF65A-E82D-4F5C-AA69-B5783E5377FE}" dt="2023-01-24T02:32:30.188" v="5708" actId="47"/>
        <pc:sldMasterMkLst>
          <pc:docMk/>
          <pc:sldMasterMk cId="0" sldId="2147483658"/>
        </pc:sldMasterMkLst>
        <pc:sldLayoutChg chg="del">
          <pc:chgData name="Gabriel Leitão" userId="4cc93afe0794efcc" providerId="LiveId" clId="{02BFF65A-E82D-4F5C-AA69-B5783E5377FE}" dt="2023-01-24T02:32:30.188" v="5708" actId="47"/>
          <pc:sldLayoutMkLst>
            <pc:docMk/>
            <pc:sldMasterMk cId="0" sldId="2147483658"/>
            <pc:sldLayoutMk cId="0" sldId="2147483650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63d65196b0_0_15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63d65196b0_0_15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63d65196b0_0_14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63d65196b0_0_14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63d65196b0_0_15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63d65196b0_0_15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63d65196b0_0_18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63d65196b0_0_18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63d65196b0_0_16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63d65196b0_0_16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63d65196b0_0_16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63d65196b0_0_16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63d65196b0_0_17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63d65196b0_0_17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76773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63d65196b0_0_17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63d65196b0_0_17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63d65196b0_0_17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63d65196b0_0_17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068707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63d65196b0_0_17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63d65196b0_0_17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81622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623cc577d9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623cc577d9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63d65196b0_0_17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63d65196b0_0_17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IBM Plex Sans"/>
                <a:ea typeface="IBM Plex Sans"/>
                <a:cs typeface="IBM Plex Sans"/>
                <a:sym typeface="IBM Plex Sans"/>
              </a:rPr>
              <a:t>Descrição Geral</a:t>
            </a:r>
            <a:endParaRPr sz="1000" b="1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IBM Plex Sans"/>
                <a:ea typeface="IBM Plex Sans"/>
                <a:cs typeface="IBM Plex Sans"/>
                <a:sym typeface="IBM Plex Sans"/>
              </a:rPr>
              <a:t>Descrição textual acerca do conteúdo do OFV</a:t>
            </a:r>
            <a:endParaRPr sz="10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IBM Plex Sans"/>
                <a:ea typeface="IBM Plex Sans"/>
                <a:cs typeface="IBM Plex Sans"/>
                <a:sym typeface="IBM Plex Sans"/>
              </a:rPr>
              <a:t>Descrição Educacional</a:t>
            </a:r>
            <a:endParaRPr sz="1000" b="1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IBM Plex Sans"/>
                <a:ea typeface="IBM Plex Sans"/>
                <a:cs typeface="IBM Plex Sans"/>
                <a:sym typeface="IBM Plex Sans"/>
              </a:rPr>
              <a:t>Descrição acerca de como o OFV deve ser usado</a:t>
            </a:r>
            <a:endParaRPr sz="10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IBM Plex Sans"/>
                <a:ea typeface="IBM Plex Sans"/>
                <a:cs typeface="IBM Plex Sans"/>
                <a:sym typeface="IBM Plex Sans"/>
              </a:rPr>
              <a:t>Dispositivos</a:t>
            </a:r>
            <a:endParaRPr sz="1000" b="1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IBM Plex Sans"/>
                <a:ea typeface="IBM Plex Sans"/>
                <a:cs typeface="IBM Plex Sans"/>
                <a:sym typeface="IBM Plex Sans"/>
              </a:rPr>
              <a:t>Sensores, tags ou atuadores que compõem o OFV com suas propriedades e localização física</a:t>
            </a:r>
            <a:endParaRPr sz="10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IBM Plex Sans"/>
                <a:ea typeface="IBM Plex Sans"/>
                <a:cs typeface="IBM Plex Sans"/>
                <a:sym typeface="IBM Plex Sans"/>
              </a:rPr>
              <a:t>Recursos</a:t>
            </a:r>
            <a:endParaRPr sz="1000" b="1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IBM Plex Sans"/>
                <a:ea typeface="IBM Plex Sans"/>
                <a:cs typeface="IBM Plex Sans"/>
                <a:sym typeface="IBM Plex Sans"/>
              </a:rPr>
              <a:t>Programas a ser executados, arquivos a ser abertos, sua localização e </a:t>
            </a:r>
            <a:r>
              <a:rPr lang="en" sz="1000" i="1">
                <a:latin typeface="IBM Plex Sans"/>
                <a:ea typeface="IBM Plex Sans"/>
                <a:cs typeface="IBM Plex Sans"/>
                <a:sym typeface="IBM Plex Sans"/>
              </a:rPr>
              <a:t>drivers</a:t>
            </a:r>
            <a:endParaRPr sz="10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IBM Plex Sans"/>
                <a:ea typeface="IBM Plex Sans"/>
                <a:cs typeface="IBM Plex Sans"/>
                <a:sym typeface="IBM Plex Sans"/>
              </a:rPr>
              <a:t>Serviços</a:t>
            </a:r>
            <a:endParaRPr sz="1000" b="1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IBM Plex Sans"/>
                <a:ea typeface="IBM Plex Sans"/>
                <a:cs typeface="IBM Plex Sans"/>
                <a:sym typeface="IBM Plex Sans"/>
              </a:rPr>
              <a:t>Ações a ser executadas pelo estudante através de uma interface digital de interação</a:t>
            </a:r>
            <a:endParaRPr sz="10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IBM Plex Sans"/>
                <a:ea typeface="IBM Plex Sans"/>
                <a:cs typeface="IBM Plex Sans"/>
                <a:sym typeface="IBM Plex Sans"/>
              </a:rPr>
              <a:t>Casos de Teste</a:t>
            </a:r>
            <a:endParaRPr sz="1000" b="1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IBM Plex Sans"/>
                <a:ea typeface="IBM Plex Sans"/>
                <a:cs typeface="IBM Plex Sans"/>
                <a:sym typeface="IBM Plex Sans"/>
              </a:rPr>
              <a:t>Situações-problema a serem resolvidas pelos estudantes de modo que a própria interação com o OFV possa validar a solução proposta com fins de verificação da aprendizagem. Indicar os parâmetros das métricas de avaliação (níveis de dificuldade, pesos, tempo...).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40048305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63d65196b0_0_17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63d65196b0_0_17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5625637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63d65196b0_0_17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63d65196b0_0_17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63d65196b0_0_17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63d65196b0_0_17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03123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63d65196b0_0_17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63d65196b0_0_17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464661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63d65196b0_0_17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63d65196b0_0_17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1762253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63d65196b0_0_17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63d65196b0_0_17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444185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63d65196b0_0_17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63d65196b0_0_17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63d65196b0_0_17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63d65196b0_0_17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01061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623cc577d9_1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623cc577d9_1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63d65196b0_0_17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63d65196b0_0_17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777210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63d65196b0_0_17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63d65196b0_0_17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770531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63d65196b0_0_17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63d65196b0_0_17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754040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63d65196b0_0_17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63d65196b0_0_17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6942985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63d65196b0_0_17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63d65196b0_0_17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394795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63d65196b0_0_17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63d65196b0_0_17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788301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63d65196b0_0_17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63d65196b0_0_17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IBM Plex Sans"/>
                <a:ea typeface="IBM Plex Sans"/>
                <a:cs typeface="IBM Plex Sans"/>
                <a:sym typeface="IBM Plex Sans"/>
              </a:rPr>
              <a:t>Descrição Geral</a:t>
            </a:r>
            <a:endParaRPr sz="1000" b="1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IBM Plex Sans"/>
                <a:ea typeface="IBM Plex Sans"/>
                <a:cs typeface="IBM Plex Sans"/>
                <a:sym typeface="IBM Plex Sans"/>
              </a:rPr>
              <a:t>Descrição textual acerca do conteúdo do OFV</a:t>
            </a:r>
            <a:endParaRPr sz="10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IBM Plex Sans"/>
                <a:ea typeface="IBM Plex Sans"/>
                <a:cs typeface="IBM Plex Sans"/>
                <a:sym typeface="IBM Plex Sans"/>
              </a:rPr>
              <a:t>Descrição Educacional</a:t>
            </a:r>
            <a:endParaRPr sz="1000" b="1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IBM Plex Sans"/>
                <a:ea typeface="IBM Plex Sans"/>
                <a:cs typeface="IBM Plex Sans"/>
                <a:sym typeface="IBM Plex Sans"/>
              </a:rPr>
              <a:t>Descrição acerca de como o OFV deve ser usado</a:t>
            </a:r>
            <a:endParaRPr sz="10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IBM Plex Sans"/>
                <a:ea typeface="IBM Plex Sans"/>
                <a:cs typeface="IBM Plex Sans"/>
                <a:sym typeface="IBM Plex Sans"/>
              </a:rPr>
              <a:t>Dispositivos</a:t>
            </a:r>
            <a:endParaRPr sz="1000" b="1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IBM Plex Sans"/>
                <a:ea typeface="IBM Plex Sans"/>
                <a:cs typeface="IBM Plex Sans"/>
                <a:sym typeface="IBM Plex Sans"/>
              </a:rPr>
              <a:t>Sensores, tags ou atuadores que compõem o OFV com suas propriedades e localização física</a:t>
            </a:r>
            <a:endParaRPr sz="10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IBM Plex Sans"/>
                <a:ea typeface="IBM Plex Sans"/>
                <a:cs typeface="IBM Plex Sans"/>
                <a:sym typeface="IBM Plex Sans"/>
              </a:rPr>
              <a:t>Recursos</a:t>
            </a:r>
            <a:endParaRPr sz="1000" b="1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IBM Plex Sans"/>
                <a:ea typeface="IBM Plex Sans"/>
                <a:cs typeface="IBM Plex Sans"/>
                <a:sym typeface="IBM Plex Sans"/>
              </a:rPr>
              <a:t>Programas a ser executados, arquivos a ser abertos, sua localização e </a:t>
            </a:r>
            <a:r>
              <a:rPr lang="en" sz="1000" i="1">
                <a:latin typeface="IBM Plex Sans"/>
                <a:ea typeface="IBM Plex Sans"/>
                <a:cs typeface="IBM Plex Sans"/>
                <a:sym typeface="IBM Plex Sans"/>
              </a:rPr>
              <a:t>drivers</a:t>
            </a:r>
            <a:endParaRPr sz="10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IBM Plex Sans"/>
                <a:ea typeface="IBM Plex Sans"/>
                <a:cs typeface="IBM Plex Sans"/>
                <a:sym typeface="IBM Plex Sans"/>
              </a:rPr>
              <a:t>Serviços</a:t>
            </a:r>
            <a:endParaRPr sz="1000" b="1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IBM Plex Sans"/>
                <a:ea typeface="IBM Plex Sans"/>
                <a:cs typeface="IBM Plex Sans"/>
                <a:sym typeface="IBM Plex Sans"/>
              </a:rPr>
              <a:t>Ações a ser executadas pelo estudante através de uma interface digital de interação</a:t>
            </a:r>
            <a:endParaRPr sz="10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IBM Plex Sans"/>
                <a:ea typeface="IBM Plex Sans"/>
                <a:cs typeface="IBM Plex Sans"/>
                <a:sym typeface="IBM Plex Sans"/>
              </a:rPr>
              <a:t>Casos de Teste</a:t>
            </a:r>
            <a:endParaRPr sz="1000" b="1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IBM Plex Sans"/>
                <a:ea typeface="IBM Plex Sans"/>
                <a:cs typeface="IBM Plex Sans"/>
                <a:sym typeface="IBM Plex Sans"/>
              </a:rPr>
              <a:t>Situações-problema a serem resolvidas pelos estudantes de modo que a própria interação com o OFV possa validar a solução proposta com fins de verificação da aprendizagem. Indicar os parâmetros das métricas de avaliação (níveis de dificuldade, pesos, tempo...).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65338389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63d65196b0_0_17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63d65196b0_0_17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IBM Plex Sans"/>
                <a:ea typeface="IBM Plex Sans"/>
                <a:cs typeface="IBM Plex Sans"/>
                <a:sym typeface="IBM Plex Sans"/>
              </a:rPr>
              <a:t>Descrição Geral</a:t>
            </a:r>
            <a:endParaRPr sz="1000" b="1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IBM Plex Sans"/>
                <a:ea typeface="IBM Plex Sans"/>
                <a:cs typeface="IBM Plex Sans"/>
                <a:sym typeface="IBM Plex Sans"/>
              </a:rPr>
              <a:t>Descrição textual acerca do conteúdo do OFV</a:t>
            </a:r>
            <a:endParaRPr sz="10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IBM Plex Sans"/>
                <a:ea typeface="IBM Plex Sans"/>
                <a:cs typeface="IBM Plex Sans"/>
                <a:sym typeface="IBM Plex Sans"/>
              </a:rPr>
              <a:t>Descrição Educacional</a:t>
            </a:r>
            <a:endParaRPr sz="1000" b="1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IBM Plex Sans"/>
                <a:ea typeface="IBM Plex Sans"/>
                <a:cs typeface="IBM Plex Sans"/>
                <a:sym typeface="IBM Plex Sans"/>
              </a:rPr>
              <a:t>Descrição acerca de como o OFV deve ser usado</a:t>
            </a:r>
            <a:endParaRPr sz="10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IBM Plex Sans"/>
                <a:ea typeface="IBM Plex Sans"/>
                <a:cs typeface="IBM Plex Sans"/>
                <a:sym typeface="IBM Plex Sans"/>
              </a:rPr>
              <a:t>Dispositivos</a:t>
            </a:r>
            <a:endParaRPr sz="1000" b="1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IBM Plex Sans"/>
                <a:ea typeface="IBM Plex Sans"/>
                <a:cs typeface="IBM Plex Sans"/>
                <a:sym typeface="IBM Plex Sans"/>
              </a:rPr>
              <a:t>Sensores, tags ou atuadores que compõem o OFV com suas propriedades e localização física</a:t>
            </a:r>
            <a:endParaRPr sz="10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IBM Plex Sans"/>
                <a:ea typeface="IBM Plex Sans"/>
                <a:cs typeface="IBM Plex Sans"/>
                <a:sym typeface="IBM Plex Sans"/>
              </a:rPr>
              <a:t>Recursos</a:t>
            </a:r>
            <a:endParaRPr sz="1000" b="1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IBM Plex Sans"/>
                <a:ea typeface="IBM Plex Sans"/>
                <a:cs typeface="IBM Plex Sans"/>
                <a:sym typeface="IBM Plex Sans"/>
              </a:rPr>
              <a:t>Programas a ser executados, arquivos a ser abertos, sua localização e </a:t>
            </a:r>
            <a:r>
              <a:rPr lang="en" sz="1000" i="1">
                <a:latin typeface="IBM Plex Sans"/>
                <a:ea typeface="IBM Plex Sans"/>
                <a:cs typeface="IBM Plex Sans"/>
                <a:sym typeface="IBM Plex Sans"/>
              </a:rPr>
              <a:t>drivers</a:t>
            </a:r>
            <a:endParaRPr sz="10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IBM Plex Sans"/>
                <a:ea typeface="IBM Plex Sans"/>
                <a:cs typeface="IBM Plex Sans"/>
                <a:sym typeface="IBM Plex Sans"/>
              </a:rPr>
              <a:t>Serviços</a:t>
            </a:r>
            <a:endParaRPr sz="1000" b="1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IBM Plex Sans"/>
                <a:ea typeface="IBM Plex Sans"/>
                <a:cs typeface="IBM Plex Sans"/>
                <a:sym typeface="IBM Plex Sans"/>
              </a:rPr>
              <a:t>Ações a ser executadas pelo estudante através de uma interface digital de interação</a:t>
            </a:r>
            <a:endParaRPr sz="10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IBM Plex Sans"/>
                <a:ea typeface="IBM Plex Sans"/>
                <a:cs typeface="IBM Plex Sans"/>
                <a:sym typeface="IBM Plex Sans"/>
              </a:rPr>
              <a:t>Casos de Teste</a:t>
            </a:r>
            <a:endParaRPr sz="1000" b="1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IBM Plex Sans"/>
                <a:ea typeface="IBM Plex Sans"/>
                <a:cs typeface="IBM Plex Sans"/>
                <a:sym typeface="IBM Plex Sans"/>
              </a:rPr>
              <a:t>Situações-problema a serem resolvidas pelos estudantes de modo que a própria interação com o OFV possa validar a solução proposta com fins de verificação da aprendizagem. Indicar os parâmetros das métricas de avaliação (níveis de dificuldade, pesos, tempo...).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42355613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63d65196b0_0_17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63d65196b0_0_17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IBM Plex Sans"/>
                <a:ea typeface="IBM Plex Sans"/>
                <a:cs typeface="IBM Plex Sans"/>
                <a:sym typeface="IBM Plex Sans"/>
              </a:rPr>
              <a:t>Descrição Geral</a:t>
            </a:r>
            <a:endParaRPr sz="1000" b="1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IBM Plex Sans"/>
                <a:ea typeface="IBM Plex Sans"/>
                <a:cs typeface="IBM Plex Sans"/>
                <a:sym typeface="IBM Plex Sans"/>
              </a:rPr>
              <a:t>Descrição textual acerca do conteúdo do OFV</a:t>
            </a:r>
            <a:endParaRPr sz="10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IBM Plex Sans"/>
                <a:ea typeface="IBM Plex Sans"/>
                <a:cs typeface="IBM Plex Sans"/>
                <a:sym typeface="IBM Plex Sans"/>
              </a:rPr>
              <a:t>Descrição Educacional</a:t>
            </a:r>
            <a:endParaRPr sz="1000" b="1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IBM Plex Sans"/>
                <a:ea typeface="IBM Plex Sans"/>
                <a:cs typeface="IBM Plex Sans"/>
                <a:sym typeface="IBM Plex Sans"/>
              </a:rPr>
              <a:t>Descrição acerca de como o OFV deve ser usado</a:t>
            </a:r>
            <a:endParaRPr sz="10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IBM Plex Sans"/>
                <a:ea typeface="IBM Plex Sans"/>
                <a:cs typeface="IBM Plex Sans"/>
                <a:sym typeface="IBM Plex Sans"/>
              </a:rPr>
              <a:t>Dispositivos</a:t>
            </a:r>
            <a:endParaRPr sz="1000" b="1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IBM Plex Sans"/>
                <a:ea typeface="IBM Plex Sans"/>
                <a:cs typeface="IBM Plex Sans"/>
                <a:sym typeface="IBM Plex Sans"/>
              </a:rPr>
              <a:t>Sensores, tags ou atuadores que compõem o OFV com suas propriedades e localização física</a:t>
            </a:r>
            <a:endParaRPr sz="10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IBM Plex Sans"/>
                <a:ea typeface="IBM Plex Sans"/>
                <a:cs typeface="IBM Plex Sans"/>
                <a:sym typeface="IBM Plex Sans"/>
              </a:rPr>
              <a:t>Recursos</a:t>
            </a:r>
            <a:endParaRPr sz="1000" b="1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IBM Plex Sans"/>
                <a:ea typeface="IBM Plex Sans"/>
                <a:cs typeface="IBM Plex Sans"/>
                <a:sym typeface="IBM Plex Sans"/>
              </a:rPr>
              <a:t>Programas a ser executados, arquivos a ser abertos, sua localização e </a:t>
            </a:r>
            <a:r>
              <a:rPr lang="en" sz="1000" i="1">
                <a:latin typeface="IBM Plex Sans"/>
                <a:ea typeface="IBM Plex Sans"/>
                <a:cs typeface="IBM Plex Sans"/>
                <a:sym typeface="IBM Plex Sans"/>
              </a:rPr>
              <a:t>drivers</a:t>
            </a:r>
            <a:endParaRPr sz="10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IBM Plex Sans"/>
                <a:ea typeface="IBM Plex Sans"/>
                <a:cs typeface="IBM Plex Sans"/>
                <a:sym typeface="IBM Plex Sans"/>
              </a:rPr>
              <a:t>Serviços</a:t>
            </a:r>
            <a:endParaRPr sz="1000" b="1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IBM Plex Sans"/>
                <a:ea typeface="IBM Plex Sans"/>
                <a:cs typeface="IBM Plex Sans"/>
                <a:sym typeface="IBM Plex Sans"/>
              </a:rPr>
              <a:t>Ações a ser executadas pelo estudante através de uma interface digital de interação</a:t>
            </a:r>
            <a:endParaRPr sz="10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IBM Plex Sans"/>
                <a:ea typeface="IBM Plex Sans"/>
                <a:cs typeface="IBM Plex Sans"/>
                <a:sym typeface="IBM Plex Sans"/>
              </a:rPr>
              <a:t>Casos de Teste</a:t>
            </a:r>
            <a:endParaRPr sz="1000" b="1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IBM Plex Sans"/>
                <a:ea typeface="IBM Plex Sans"/>
                <a:cs typeface="IBM Plex Sans"/>
                <a:sym typeface="IBM Plex Sans"/>
              </a:rPr>
              <a:t>Situações-problema a serem resolvidas pelos estudantes de modo que a própria interação com o OFV possa validar a solução proposta com fins de verificação da aprendizagem. Indicar os parâmetros das métricas de avaliação (níveis de dificuldade, pesos, tempo...).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94278666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63d65196b0_0_17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63d65196b0_0_17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00159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63d65196b0_0_9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63d65196b0_0_9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63d65196b0_0_17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63d65196b0_0_17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637156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63d65196b0_0_18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63d65196b0_0_18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63d65196b0_0_18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63d65196b0_0_18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63d65196b0_0_19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63d65196b0_0_19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63d65196b0_0_19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63d65196b0_0_19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63d65196b0_0_19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63d65196b0_0_19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63d65196b0_0_19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Google Shape;527;g63d65196b0_0_19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63d65196b0_0_20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63d65196b0_0_20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960268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63d65196b0_0_20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63d65196b0_0_20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648415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63d65196b0_0_20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63d65196b0_0_20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78734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63d65196b0_0_20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63d65196b0_0_20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26757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63d65196b0_0_20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63d65196b0_0_20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211018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63d65196b0_0_20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63d65196b0_0_20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379993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63d65196b0_0_20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63d65196b0_0_20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179436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63d65196b0_0_20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63d65196b0_0_20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34957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63d65196b0_0_20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63d65196b0_0_20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435708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63d65196b0_0_20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63d65196b0_0_20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034833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63d65196b0_0_20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63d65196b0_0_20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833443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63d65196b0_0_20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63d65196b0_0_20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318784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63d65196b0_0_20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63d65196b0_0_20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82754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63d65196b0_0_13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63d65196b0_0_13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897555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63d65196b0_0_20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63d65196b0_0_20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7346783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63d65196b0_0_20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63d65196b0_0_20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847915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63d65196b0_0_20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63d65196b0_0_20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932261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63d65196b0_0_20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63d65196b0_0_20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6147268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63d65196b0_0_20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63d65196b0_0_20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4570324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63d65196b0_0_20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63d65196b0_0_20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2246577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63d65196b0_0_20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63d65196b0_0_20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0889642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63d65196b0_0_20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63d65196b0_0_20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972246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63d65196b0_0_20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63d65196b0_0_20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126547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63d65196b0_0_20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63d65196b0_0_20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197610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63d65196b0_0_13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63d65196b0_0_13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63d65196b0_0_20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63d65196b0_0_20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9147684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63d65196b0_0_20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63d65196b0_0_20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523596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63d65196b0_0_20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63d65196b0_0_20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1004756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63d65196b0_0_20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63d65196b0_0_20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51155974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63d65196b0_0_20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63d65196b0_0_20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5330469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63d65196b0_0_20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63d65196b0_0_20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70740330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63d65196b0_0_20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63d65196b0_0_20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48481014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63d65196b0_0_20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63d65196b0_0_20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39206212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63d65196b0_0_20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63d65196b0_0_20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06984986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63d65196b0_0_20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63d65196b0_0_20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703224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63d65196b0_0_13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63d65196b0_0_13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63d65196b0_0_20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63d65196b0_0_20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16964594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63d65196b0_0_20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63d65196b0_0_20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13861382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63d65196b0_0_20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63d65196b0_0_20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1282976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63d65196b0_0_20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63d65196b0_0_20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2177695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63d65196b0_0_20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63d65196b0_0_20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15078506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63d65196b0_0_20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63d65196b0_0_20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9791146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63d65196b0_0_20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63d65196b0_0_20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7338629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63d65196b0_0_20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63d65196b0_0_20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80373953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63d65196b0_0_20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63d65196b0_0_20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44085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63d65196b0_0_20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63d65196b0_0_20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557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63d65196b0_0_14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63d65196b0_0_14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63d65196b0_0_22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8" name="Google Shape;578;g63d65196b0_0_22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63d65196b0_0_20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63d65196b0_0_20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7972279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63d65196b0_0_20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63d65196b0_0_20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2080143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63d65196b0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63d65196b0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63d65196b0_0_22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1" name="Google Shape;601;g63d65196b0_0_22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g6402928992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1" name="Google Shape;611;g6402928992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63d65196b0_0_22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" name="Google Shape;619;g63d65196b0_0_22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40F20">
              <a:alpha val="497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393600" y="393650"/>
            <a:ext cx="8356800" cy="4356300"/>
          </a:xfrm>
          <a:prstGeom prst="snip1Rect">
            <a:avLst>
              <a:gd name="adj" fmla="val 50000"/>
            </a:avLst>
          </a:prstGeom>
          <a:noFill/>
          <a:ln w="11430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787200" y="1494625"/>
            <a:ext cx="5754000" cy="2154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40F20">
              <a:alpha val="676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3"/>
          <p:cNvSpPr/>
          <p:nvPr/>
        </p:nvSpPr>
        <p:spPr>
          <a:xfrm>
            <a:off x="393600" y="393650"/>
            <a:ext cx="8356800" cy="4356300"/>
          </a:xfrm>
          <a:prstGeom prst="snip1Rect">
            <a:avLst>
              <a:gd name="adj" fmla="val 50000"/>
            </a:avLst>
          </a:prstGeom>
          <a:noFill/>
          <a:ln w="11430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ctrTitle"/>
          </p:nvPr>
        </p:nvSpPr>
        <p:spPr>
          <a:xfrm>
            <a:off x="787200" y="1494625"/>
            <a:ext cx="5727000" cy="1260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787200" y="2860554"/>
            <a:ext cx="5727000" cy="852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40F20">
              <a:alpha val="676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393600" y="393650"/>
            <a:ext cx="8356800" cy="4356300"/>
          </a:xfrm>
          <a:prstGeom prst="snip1Rect">
            <a:avLst>
              <a:gd name="adj" fmla="val 27651"/>
            </a:avLst>
          </a:prstGeom>
          <a:noFill/>
          <a:ln w="11430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787200" y="714800"/>
            <a:ext cx="6718200" cy="485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1"/>
          </p:nvPr>
        </p:nvSpPr>
        <p:spPr>
          <a:xfrm>
            <a:off x="787200" y="1494625"/>
            <a:ext cx="6718200" cy="285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▫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40F20">
              <a:alpha val="676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6"/>
          <p:cNvSpPr/>
          <p:nvPr/>
        </p:nvSpPr>
        <p:spPr>
          <a:xfrm>
            <a:off x="393600" y="393650"/>
            <a:ext cx="8356800" cy="4356300"/>
          </a:xfrm>
          <a:prstGeom prst="snip1Rect">
            <a:avLst>
              <a:gd name="adj" fmla="val 27651"/>
            </a:avLst>
          </a:prstGeom>
          <a:noFill/>
          <a:ln w="11430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title"/>
          </p:nvPr>
        </p:nvSpPr>
        <p:spPr>
          <a:xfrm>
            <a:off x="787200" y="714800"/>
            <a:ext cx="6718200" cy="485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body" idx="1"/>
          </p:nvPr>
        </p:nvSpPr>
        <p:spPr>
          <a:xfrm>
            <a:off x="787200" y="1494625"/>
            <a:ext cx="3060000" cy="284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▫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2"/>
          </p:nvPr>
        </p:nvSpPr>
        <p:spPr>
          <a:xfrm>
            <a:off x="4445379" y="1494625"/>
            <a:ext cx="3060000" cy="284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▫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40F20">
              <a:alpha val="676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7"/>
          <p:cNvSpPr/>
          <p:nvPr/>
        </p:nvSpPr>
        <p:spPr>
          <a:xfrm>
            <a:off x="393600" y="393650"/>
            <a:ext cx="8356800" cy="4356300"/>
          </a:xfrm>
          <a:prstGeom prst="snip1Rect">
            <a:avLst>
              <a:gd name="adj" fmla="val 27651"/>
            </a:avLst>
          </a:prstGeom>
          <a:noFill/>
          <a:ln w="11430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title"/>
          </p:nvPr>
        </p:nvSpPr>
        <p:spPr>
          <a:xfrm>
            <a:off x="787200" y="714800"/>
            <a:ext cx="6718200" cy="485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body" idx="1"/>
          </p:nvPr>
        </p:nvSpPr>
        <p:spPr>
          <a:xfrm>
            <a:off x="787200" y="1494625"/>
            <a:ext cx="2024100" cy="284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▫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2"/>
          </p:nvPr>
        </p:nvSpPr>
        <p:spPr>
          <a:xfrm>
            <a:off x="3134250" y="1494625"/>
            <a:ext cx="2024100" cy="284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▫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3"/>
          </p:nvPr>
        </p:nvSpPr>
        <p:spPr>
          <a:xfrm>
            <a:off x="5481300" y="1494625"/>
            <a:ext cx="2024100" cy="284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▫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40F20">
              <a:alpha val="676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8"/>
          <p:cNvSpPr/>
          <p:nvPr/>
        </p:nvSpPr>
        <p:spPr>
          <a:xfrm>
            <a:off x="393600" y="393650"/>
            <a:ext cx="8356800" cy="4356300"/>
          </a:xfrm>
          <a:prstGeom prst="snip1Rect">
            <a:avLst>
              <a:gd name="adj" fmla="val 27651"/>
            </a:avLst>
          </a:prstGeom>
          <a:noFill/>
          <a:ln w="11430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8"/>
          <p:cNvSpPr txBox="1">
            <a:spLocks noGrp="1"/>
          </p:cNvSpPr>
          <p:nvPr>
            <p:ph type="title"/>
          </p:nvPr>
        </p:nvSpPr>
        <p:spPr>
          <a:xfrm>
            <a:off x="787200" y="714800"/>
            <a:ext cx="6718200" cy="485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8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40F20">
              <a:alpha val="676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9"/>
          <p:cNvSpPr/>
          <p:nvPr/>
        </p:nvSpPr>
        <p:spPr>
          <a:xfrm>
            <a:off x="393600" y="393650"/>
            <a:ext cx="8356800" cy="4356300"/>
          </a:xfrm>
          <a:prstGeom prst="snip1Rect">
            <a:avLst>
              <a:gd name="adj" fmla="val 27651"/>
            </a:avLst>
          </a:prstGeom>
          <a:noFill/>
          <a:ln w="11430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body" idx="1"/>
          </p:nvPr>
        </p:nvSpPr>
        <p:spPr>
          <a:xfrm>
            <a:off x="787200" y="4101500"/>
            <a:ext cx="7569600" cy="328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>
            <a:endParaRPr/>
          </a:p>
        </p:txBody>
      </p:sp>
      <p:sp>
        <p:nvSpPr>
          <p:cNvPr id="54" name="Google Shape;54;p9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40F20">
              <a:alpha val="676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10"/>
          <p:cNvSpPr/>
          <p:nvPr/>
        </p:nvSpPr>
        <p:spPr>
          <a:xfrm>
            <a:off x="393600" y="393650"/>
            <a:ext cx="8356800" cy="4356300"/>
          </a:xfrm>
          <a:prstGeom prst="snip1Rect">
            <a:avLst>
              <a:gd name="adj" fmla="val 27651"/>
            </a:avLst>
          </a:prstGeom>
          <a:noFill/>
          <a:ln w="11430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10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background">
  <p:cSld name="BLANK_1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1"/>
          <p:cNvSpPr/>
          <p:nvPr/>
        </p:nvSpPr>
        <p:spPr>
          <a:xfrm rot="10800000">
            <a:off x="7539006" y="393650"/>
            <a:ext cx="1211400" cy="1211400"/>
          </a:xfrm>
          <a:prstGeom prst="rtTriangle">
            <a:avLst/>
          </a:prstGeom>
          <a:solidFill>
            <a:srgbClr val="040F20">
              <a:alpha val="497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11"/>
          <p:cNvSpPr/>
          <p:nvPr/>
        </p:nvSpPr>
        <p:spPr>
          <a:xfrm flipH="1">
            <a:off x="0" y="0"/>
            <a:ext cx="9144000" cy="5143500"/>
          </a:xfrm>
          <a:prstGeom prst="frame">
            <a:avLst>
              <a:gd name="adj1" fmla="val 7684"/>
            </a:avLst>
          </a:prstGeom>
          <a:solidFill>
            <a:srgbClr val="040F20">
              <a:alpha val="497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62" name="Google Shape;62;p11"/>
          <p:cNvSpPr/>
          <p:nvPr/>
        </p:nvSpPr>
        <p:spPr>
          <a:xfrm>
            <a:off x="393600" y="393650"/>
            <a:ext cx="8356800" cy="4356300"/>
          </a:xfrm>
          <a:prstGeom prst="snip1Rect">
            <a:avLst>
              <a:gd name="adj" fmla="val 27651"/>
            </a:avLst>
          </a:prstGeom>
          <a:noFill/>
          <a:ln w="11430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11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blipFill>
          <a:blip r:embed="rId11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87200" y="714800"/>
            <a:ext cx="6718200" cy="4854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40F20">
                <a:alpha val="4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87200" y="1494625"/>
            <a:ext cx="6718200" cy="28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BM Plex Sans"/>
              <a:buChar char="▫"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lvl="1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BM Plex Sans"/>
              <a:buChar char="▫"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lvl="2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BM Plex Sans"/>
              <a:buChar char="▫"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lvl="3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BM Plex Sans"/>
              <a:buChar char="▫"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lvl="4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Char char="○"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lvl="5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Char char="■"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lvl="6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Char char="●"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lvl="7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Char char="○"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lvl="8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Char char="■"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4.png"/><Relationship Id="rId4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9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53.jpeg"/><Relationship Id="rId4" Type="http://schemas.openxmlformats.org/officeDocument/2006/relationships/image" Target="../media/image5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2" Type="http://schemas.openxmlformats.org/officeDocument/2006/relationships/slideLayout" Target="../slideLayouts/slideLayout9.xml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4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1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1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1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7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8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8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8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8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8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8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8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8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8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8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79.png"/><Relationship Id="rId4" Type="http://schemas.openxmlformats.org/officeDocument/2006/relationships/image" Target="../media/image37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7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0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7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7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9.png"/><Relationship Id="rId4" Type="http://schemas.openxmlformats.org/officeDocument/2006/relationships/image" Target="../media/image3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80.png"/><Relationship Id="rId4" Type="http://schemas.openxmlformats.org/officeDocument/2006/relationships/image" Target="../media/image81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7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2.png"/><Relationship Id="rId5" Type="http://schemas.openxmlformats.org/officeDocument/2006/relationships/image" Target="../media/image41.png"/><Relationship Id="rId4" Type="http://schemas.openxmlformats.org/officeDocument/2006/relationships/image" Target="../media/image37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3.png"/><Relationship Id="rId5" Type="http://schemas.openxmlformats.org/officeDocument/2006/relationships/image" Target="../media/image41.png"/><Relationship Id="rId4" Type="http://schemas.openxmlformats.org/officeDocument/2006/relationships/image" Target="../media/image37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4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3.png"/><Relationship Id="rId4" Type="http://schemas.openxmlformats.org/officeDocument/2006/relationships/image" Target="../media/image37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2.png"/><Relationship Id="rId4" Type="http://schemas.openxmlformats.org/officeDocument/2006/relationships/image" Target="../media/image37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7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84.png"/><Relationship Id="rId4" Type="http://schemas.openxmlformats.org/officeDocument/2006/relationships/image" Target="../media/image8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8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8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2"/>
          <p:cNvSpPr txBox="1">
            <a:spLocks noGrp="1"/>
          </p:cNvSpPr>
          <p:nvPr>
            <p:ph type="title"/>
          </p:nvPr>
        </p:nvSpPr>
        <p:spPr>
          <a:xfrm>
            <a:off x="1244400" y="1886275"/>
            <a:ext cx="6718200" cy="1371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Um Método baseado em Objetos Tangíveis para Acompanhamento da Aprendizagem</a:t>
            </a:r>
          </a:p>
        </p:txBody>
      </p:sp>
      <p:sp>
        <p:nvSpPr>
          <p:cNvPr id="75" name="Google Shape;75;p12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title"/>
          </p:nvPr>
        </p:nvSpPr>
        <p:spPr>
          <a:xfrm>
            <a:off x="787200" y="4096700"/>
            <a:ext cx="6718200" cy="483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>
                <a:latin typeface="IBM Plex Serif"/>
                <a:ea typeface="IBM Plex Serif"/>
                <a:cs typeface="IBM Plex Serif"/>
                <a:sym typeface="IBM Plex Serif"/>
              </a:rPr>
              <a:t>Doutorando:</a:t>
            </a:r>
            <a:r>
              <a:rPr lang="en" sz="1400" dirty="0"/>
              <a:t> Gabriel de Souza Leitão</a:t>
            </a: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>
                <a:latin typeface="IBM Plex Serif"/>
                <a:ea typeface="IBM Plex Serif"/>
                <a:cs typeface="IBM Plex Serif"/>
                <a:sym typeface="IBM Plex Serif"/>
              </a:rPr>
              <a:t>Orientador:</a:t>
            </a:r>
            <a:r>
              <a:rPr lang="en" sz="1400" dirty="0"/>
              <a:t> Raimundo da Silva Barreto</a:t>
            </a:r>
            <a:endParaRPr sz="1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3"/>
          <p:cNvSpPr txBox="1">
            <a:spLocks noGrp="1"/>
          </p:cNvSpPr>
          <p:nvPr>
            <p:ph type="title"/>
          </p:nvPr>
        </p:nvSpPr>
        <p:spPr>
          <a:xfrm>
            <a:off x="634800" y="531850"/>
            <a:ext cx="7020900" cy="504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Trabalhos Relacionados - Físico-Virtual</a:t>
            </a:r>
            <a:endParaRPr dirty="0"/>
          </a:p>
        </p:txBody>
      </p:sp>
      <p:sp>
        <p:nvSpPr>
          <p:cNvPr id="250" name="Google Shape;250;p23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grpSp>
        <p:nvGrpSpPr>
          <p:cNvPr id="251" name="Google Shape;251;p23"/>
          <p:cNvGrpSpPr/>
          <p:nvPr/>
        </p:nvGrpSpPr>
        <p:grpSpPr>
          <a:xfrm>
            <a:off x="8123081" y="344340"/>
            <a:ext cx="280258" cy="351669"/>
            <a:chOff x="611175" y="2326900"/>
            <a:chExt cx="362700" cy="389575"/>
          </a:xfrm>
        </p:grpSpPr>
        <p:sp>
          <p:nvSpPr>
            <p:cNvPr id="252" name="Google Shape;252;p23"/>
            <p:cNvSpPr/>
            <p:nvPr/>
          </p:nvSpPr>
          <p:spPr>
            <a:xfrm>
              <a:off x="611175" y="2326900"/>
              <a:ext cx="362700" cy="389575"/>
            </a:xfrm>
            <a:custGeom>
              <a:avLst/>
              <a:gdLst/>
              <a:ahLst/>
              <a:cxnLst/>
              <a:rect l="l" t="t" r="r" b="b"/>
              <a:pathLst>
                <a:path w="14508" h="15583" extrusionOk="0">
                  <a:moveTo>
                    <a:pt x="9647" y="489"/>
                  </a:moveTo>
                  <a:lnTo>
                    <a:pt x="9769" y="513"/>
                  </a:lnTo>
                  <a:lnTo>
                    <a:pt x="9916" y="562"/>
                  </a:lnTo>
                  <a:lnTo>
                    <a:pt x="10014" y="660"/>
                  </a:lnTo>
                  <a:lnTo>
                    <a:pt x="10087" y="782"/>
                  </a:lnTo>
                  <a:lnTo>
                    <a:pt x="10111" y="928"/>
                  </a:lnTo>
                  <a:lnTo>
                    <a:pt x="10111" y="1075"/>
                  </a:lnTo>
                  <a:lnTo>
                    <a:pt x="10063" y="1197"/>
                  </a:lnTo>
                  <a:lnTo>
                    <a:pt x="9989" y="1319"/>
                  </a:lnTo>
                  <a:lnTo>
                    <a:pt x="9281" y="2003"/>
                  </a:lnTo>
                  <a:lnTo>
                    <a:pt x="9232" y="2076"/>
                  </a:lnTo>
                  <a:lnTo>
                    <a:pt x="9183" y="2174"/>
                  </a:lnTo>
                  <a:lnTo>
                    <a:pt x="9159" y="2247"/>
                  </a:lnTo>
                  <a:lnTo>
                    <a:pt x="9159" y="2345"/>
                  </a:lnTo>
                  <a:lnTo>
                    <a:pt x="9159" y="6497"/>
                  </a:lnTo>
                  <a:lnTo>
                    <a:pt x="9183" y="6643"/>
                  </a:lnTo>
                  <a:lnTo>
                    <a:pt x="9232" y="6790"/>
                  </a:lnTo>
                  <a:lnTo>
                    <a:pt x="10575" y="8671"/>
                  </a:lnTo>
                  <a:lnTo>
                    <a:pt x="3932" y="8671"/>
                  </a:lnTo>
                  <a:lnTo>
                    <a:pt x="5276" y="6790"/>
                  </a:lnTo>
                  <a:lnTo>
                    <a:pt x="5324" y="6643"/>
                  </a:lnTo>
                  <a:lnTo>
                    <a:pt x="5349" y="6497"/>
                  </a:lnTo>
                  <a:lnTo>
                    <a:pt x="5349" y="2345"/>
                  </a:lnTo>
                  <a:lnTo>
                    <a:pt x="5349" y="2247"/>
                  </a:lnTo>
                  <a:lnTo>
                    <a:pt x="5324" y="2174"/>
                  </a:lnTo>
                  <a:lnTo>
                    <a:pt x="5276" y="2076"/>
                  </a:lnTo>
                  <a:lnTo>
                    <a:pt x="5227" y="2003"/>
                  </a:lnTo>
                  <a:lnTo>
                    <a:pt x="4519" y="1319"/>
                  </a:lnTo>
                  <a:lnTo>
                    <a:pt x="4445" y="1197"/>
                  </a:lnTo>
                  <a:lnTo>
                    <a:pt x="4396" y="1075"/>
                  </a:lnTo>
                  <a:lnTo>
                    <a:pt x="4396" y="928"/>
                  </a:lnTo>
                  <a:lnTo>
                    <a:pt x="4421" y="782"/>
                  </a:lnTo>
                  <a:lnTo>
                    <a:pt x="4494" y="660"/>
                  </a:lnTo>
                  <a:lnTo>
                    <a:pt x="4592" y="562"/>
                  </a:lnTo>
                  <a:lnTo>
                    <a:pt x="4738" y="513"/>
                  </a:lnTo>
                  <a:lnTo>
                    <a:pt x="4860" y="489"/>
                  </a:lnTo>
                  <a:close/>
                  <a:moveTo>
                    <a:pt x="6717" y="9574"/>
                  </a:moveTo>
                  <a:lnTo>
                    <a:pt x="6912" y="9647"/>
                  </a:lnTo>
                  <a:lnTo>
                    <a:pt x="7083" y="9745"/>
                  </a:lnTo>
                  <a:lnTo>
                    <a:pt x="7254" y="9892"/>
                  </a:lnTo>
                  <a:lnTo>
                    <a:pt x="7376" y="10038"/>
                  </a:lnTo>
                  <a:lnTo>
                    <a:pt x="7474" y="10234"/>
                  </a:lnTo>
                  <a:lnTo>
                    <a:pt x="7547" y="10429"/>
                  </a:lnTo>
                  <a:lnTo>
                    <a:pt x="7571" y="10649"/>
                  </a:lnTo>
                  <a:lnTo>
                    <a:pt x="7547" y="10869"/>
                  </a:lnTo>
                  <a:lnTo>
                    <a:pt x="7474" y="11064"/>
                  </a:lnTo>
                  <a:lnTo>
                    <a:pt x="7376" y="11259"/>
                  </a:lnTo>
                  <a:lnTo>
                    <a:pt x="7254" y="11406"/>
                  </a:lnTo>
                  <a:lnTo>
                    <a:pt x="7083" y="11552"/>
                  </a:lnTo>
                  <a:lnTo>
                    <a:pt x="6912" y="11650"/>
                  </a:lnTo>
                  <a:lnTo>
                    <a:pt x="6717" y="11699"/>
                  </a:lnTo>
                  <a:lnTo>
                    <a:pt x="6497" y="11723"/>
                  </a:lnTo>
                  <a:lnTo>
                    <a:pt x="6277" y="11699"/>
                  </a:lnTo>
                  <a:lnTo>
                    <a:pt x="6057" y="11650"/>
                  </a:lnTo>
                  <a:lnTo>
                    <a:pt x="5886" y="11552"/>
                  </a:lnTo>
                  <a:lnTo>
                    <a:pt x="5715" y="11406"/>
                  </a:lnTo>
                  <a:lnTo>
                    <a:pt x="5593" y="11259"/>
                  </a:lnTo>
                  <a:lnTo>
                    <a:pt x="5495" y="11064"/>
                  </a:lnTo>
                  <a:lnTo>
                    <a:pt x="5422" y="10869"/>
                  </a:lnTo>
                  <a:lnTo>
                    <a:pt x="5398" y="10649"/>
                  </a:lnTo>
                  <a:lnTo>
                    <a:pt x="5422" y="10429"/>
                  </a:lnTo>
                  <a:lnTo>
                    <a:pt x="5495" y="10234"/>
                  </a:lnTo>
                  <a:lnTo>
                    <a:pt x="5593" y="10038"/>
                  </a:lnTo>
                  <a:lnTo>
                    <a:pt x="5715" y="9892"/>
                  </a:lnTo>
                  <a:lnTo>
                    <a:pt x="5886" y="9745"/>
                  </a:lnTo>
                  <a:lnTo>
                    <a:pt x="6057" y="9647"/>
                  </a:lnTo>
                  <a:lnTo>
                    <a:pt x="6277" y="9574"/>
                  </a:lnTo>
                  <a:close/>
                  <a:moveTo>
                    <a:pt x="8475" y="11894"/>
                  </a:moveTo>
                  <a:lnTo>
                    <a:pt x="8597" y="11919"/>
                  </a:lnTo>
                  <a:lnTo>
                    <a:pt x="8695" y="11943"/>
                  </a:lnTo>
                  <a:lnTo>
                    <a:pt x="8817" y="11992"/>
                  </a:lnTo>
                  <a:lnTo>
                    <a:pt x="8915" y="12065"/>
                  </a:lnTo>
                  <a:lnTo>
                    <a:pt x="8988" y="12163"/>
                  </a:lnTo>
                  <a:lnTo>
                    <a:pt x="9037" y="12285"/>
                  </a:lnTo>
                  <a:lnTo>
                    <a:pt x="9086" y="12383"/>
                  </a:lnTo>
                  <a:lnTo>
                    <a:pt x="9086" y="12529"/>
                  </a:lnTo>
                  <a:lnTo>
                    <a:pt x="9086" y="12652"/>
                  </a:lnTo>
                  <a:lnTo>
                    <a:pt x="9037" y="12749"/>
                  </a:lnTo>
                  <a:lnTo>
                    <a:pt x="8988" y="12871"/>
                  </a:lnTo>
                  <a:lnTo>
                    <a:pt x="8915" y="12969"/>
                  </a:lnTo>
                  <a:lnTo>
                    <a:pt x="8817" y="13042"/>
                  </a:lnTo>
                  <a:lnTo>
                    <a:pt x="8695" y="13091"/>
                  </a:lnTo>
                  <a:lnTo>
                    <a:pt x="8597" y="13140"/>
                  </a:lnTo>
                  <a:lnTo>
                    <a:pt x="8329" y="13140"/>
                  </a:lnTo>
                  <a:lnTo>
                    <a:pt x="8231" y="13091"/>
                  </a:lnTo>
                  <a:lnTo>
                    <a:pt x="8109" y="13042"/>
                  </a:lnTo>
                  <a:lnTo>
                    <a:pt x="8011" y="12969"/>
                  </a:lnTo>
                  <a:lnTo>
                    <a:pt x="7938" y="12871"/>
                  </a:lnTo>
                  <a:lnTo>
                    <a:pt x="7889" y="12749"/>
                  </a:lnTo>
                  <a:lnTo>
                    <a:pt x="7864" y="12652"/>
                  </a:lnTo>
                  <a:lnTo>
                    <a:pt x="7840" y="12529"/>
                  </a:lnTo>
                  <a:lnTo>
                    <a:pt x="7864" y="12383"/>
                  </a:lnTo>
                  <a:lnTo>
                    <a:pt x="7889" y="12285"/>
                  </a:lnTo>
                  <a:lnTo>
                    <a:pt x="7938" y="12163"/>
                  </a:lnTo>
                  <a:lnTo>
                    <a:pt x="8011" y="12065"/>
                  </a:lnTo>
                  <a:lnTo>
                    <a:pt x="8109" y="11992"/>
                  </a:lnTo>
                  <a:lnTo>
                    <a:pt x="8231" y="11943"/>
                  </a:lnTo>
                  <a:lnTo>
                    <a:pt x="8329" y="11919"/>
                  </a:lnTo>
                  <a:lnTo>
                    <a:pt x="8475" y="11894"/>
                  </a:lnTo>
                  <a:close/>
                  <a:moveTo>
                    <a:pt x="6741" y="13360"/>
                  </a:moveTo>
                  <a:lnTo>
                    <a:pt x="6814" y="13384"/>
                  </a:lnTo>
                  <a:lnTo>
                    <a:pt x="6912" y="13433"/>
                  </a:lnTo>
                  <a:lnTo>
                    <a:pt x="6985" y="13482"/>
                  </a:lnTo>
                  <a:lnTo>
                    <a:pt x="7034" y="13555"/>
                  </a:lnTo>
                  <a:lnTo>
                    <a:pt x="7083" y="13653"/>
                  </a:lnTo>
                  <a:lnTo>
                    <a:pt x="7107" y="13726"/>
                  </a:lnTo>
                  <a:lnTo>
                    <a:pt x="7107" y="13824"/>
                  </a:lnTo>
                  <a:lnTo>
                    <a:pt x="7107" y="13922"/>
                  </a:lnTo>
                  <a:lnTo>
                    <a:pt x="7083" y="14019"/>
                  </a:lnTo>
                  <a:lnTo>
                    <a:pt x="7034" y="14117"/>
                  </a:lnTo>
                  <a:lnTo>
                    <a:pt x="6985" y="14166"/>
                  </a:lnTo>
                  <a:lnTo>
                    <a:pt x="6912" y="14239"/>
                  </a:lnTo>
                  <a:lnTo>
                    <a:pt x="6814" y="14288"/>
                  </a:lnTo>
                  <a:lnTo>
                    <a:pt x="6741" y="14312"/>
                  </a:lnTo>
                  <a:lnTo>
                    <a:pt x="6546" y="14312"/>
                  </a:lnTo>
                  <a:lnTo>
                    <a:pt x="6448" y="14288"/>
                  </a:lnTo>
                  <a:lnTo>
                    <a:pt x="6375" y="14239"/>
                  </a:lnTo>
                  <a:lnTo>
                    <a:pt x="6301" y="14166"/>
                  </a:lnTo>
                  <a:lnTo>
                    <a:pt x="6228" y="14117"/>
                  </a:lnTo>
                  <a:lnTo>
                    <a:pt x="6179" y="14019"/>
                  </a:lnTo>
                  <a:lnTo>
                    <a:pt x="6155" y="13922"/>
                  </a:lnTo>
                  <a:lnTo>
                    <a:pt x="6155" y="13824"/>
                  </a:lnTo>
                  <a:lnTo>
                    <a:pt x="6155" y="13726"/>
                  </a:lnTo>
                  <a:lnTo>
                    <a:pt x="6179" y="13653"/>
                  </a:lnTo>
                  <a:lnTo>
                    <a:pt x="6228" y="13555"/>
                  </a:lnTo>
                  <a:lnTo>
                    <a:pt x="6301" y="13482"/>
                  </a:lnTo>
                  <a:lnTo>
                    <a:pt x="6375" y="13433"/>
                  </a:lnTo>
                  <a:lnTo>
                    <a:pt x="6448" y="13384"/>
                  </a:lnTo>
                  <a:lnTo>
                    <a:pt x="6546" y="13360"/>
                  </a:lnTo>
                  <a:close/>
                  <a:moveTo>
                    <a:pt x="4860" y="0"/>
                  </a:moveTo>
                  <a:lnTo>
                    <a:pt x="4714" y="25"/>
                  </a:lnTo>
                  <a:lnTo>
                    <a:pt x="4592" y="49"/>
                  </a:lnTo>
                  <a:lnTo>
                    <a:pt x="4445" y="98"/>
                  </a:lnTo>
                  <a:lnTo>
                    <a:pt x="4323" y="171"/>
                  </a:lnTo>
                  <a:lnTo>
                    <a:pt x="4225" y="245"/>
                  </a:lnTo>
                  <a:lnTo>
                    <a:pt x="4128" y="367"/>
                  </a:lnTo>
                  <a:lnTo>
                    <a:pt x="4030" y="464"/>
                  </a:lnTo>
                  <a:lnTo>
                    <a:pt x="3981" y="611"/>
                  </a:lnTo>
                  <a:lnTo>
                    <a:pt x="3932" y="733"/>
                  </a:lnTo>
                  <a:lnTo>
                    <a:pt x="3908" y="880"/>
                  </a:lnTo>
                  <a:lnTo>
                    <a:pt x="3908" y="1026"/>
                  </a:lnTo>
                  <a:lnTo>
                    <a:pt x="3908" y="1173"/>
                  </a:lnTo>
                  <a:lnTo>
                    <a:pt x="3957" y="1295"/>
                  </a:lnTo>
                  <a:lnTo>
                    <a:pt x="4006" y="1441"/>
                  </a:lnTo>
                  <a:lnTo>
                    <a:pt x="4079" y="1563"/>
                  </a:lnTo>
                  <a:lnTo>
                    <a:pt x="4177" y="1661"/>
                  </a:lnTo>
                  <a:lnTo>
                    <a:pt x="4860" y="2345"/>
                  </a:lnTo>
                  <a:lnTo>
                    <a:pt x="4860" y="6497"/>
                  </a:lnTo>
                  <a:lnTo>
                    <a:pt x="196" y="13067"/>
                  </a:lnTo>
                  <a:lnTo>
                    <a:pt x="122" y="13189"/>
                  </a:lnTo>
                  <a:lnTo>
                    <a:pt x="49" y="13311"/>
                  </a:lnTo>
                  <a:lnTo>
                    <a:pt x="25" y="13433"/>
                  </a:lnTo>
                  <a:lnTo>
                    <a:pt x="0" y="13555"/>
                  </a:lnTo>
                  <a:lnTo>
                    <a:pt x="0" y="13677"/>
                  </a:lnTo>
                  <a:lnTo>
                    <a:pt x="25" y="13824"/>
                  </a:lnTo>
                  <a:lnTo>
                    <a:pt x="49" y="13946"/>
                  </a:lnTo>
                  <a:lnTo>
                    <a:pt x="98" y="14068"/>
                  </a:lnTo>
                  <a:lnTo>
                    <a:pt x="586" y="15045"/>
                  </a:lnTo>
                  <a:lnTo>
                    <a:pt x="660" y="15167"/>
                  </a:lnTo>
                  <a:lnTo>
                    <a:pt x="757" y="15265"/>
                  </a:lnTo>
                  <a:lnTo>
                    <a:pt x="831" y="15362"/>
                  </a:lnTo>
                  <a:lnTo>
                    <a:pt x="953" y="15436"/>
                  </a:lnTo>
                  <a:lnTo>
                    <a:pt x="1075" y="15485"/>
                  </a:lnTo>
                  <a:lnTo>
                    <a:pt x="1197" y="15533"/>
                  </a:lnTo>
                  <a:lnTo>
                    <a:pt x="1319" y="15582"/>
                  </a:lnTo>
                  <a:lnTo>
                    <a:pt x="13189" y="15582"/>
                  </a:lnTo>
                  <a:lnTo>
                    <a:pt x="13311" y="15533"/>
                  </a:lnTo>
                  <a:lnTo>
                    <a:pt x="13433" y="15485"/>
                  </a:lnTo>
                  <a:lnTo>
                    <a:pt x="13555" y="15436"/>
                  </a:lnTo>
                  <a:lnTo>
                    <a:pt x="13677" y="15362"/>
                  </a:lnTo>
                  <a:lnTo>
                    <a:pt x="13750" y="15265"/>
                  </a:lnTo>
                  <a:lnTo>
                    <a:pt x="13848" y="15167"/>
                  </a:lnTo>
                  <a:lnTo>
                    <a:pt x="13921" y="15045"/>
                  </a:lnTo>
                  <a:lnTo>
                    <a:pt x="14410" y="14068"/>
                  </a:lnTo>
                  <a:lnTo>
                    <a:pt x="14459" y="13946"/>
                  </a:lnTo>
                  <a:lnTo>
                    <a:pt x="14483" y="13824"/>
                  </a:lnTo>
                  <a:lnTo>
                    <a:pt x="14508" y="13677"/>
                  </a:lnTo>
                  <a:lnTo>
                    <a:pt x="14508" y="13555"/>
                  </a:lnTo>
                  <a:lnTo>
                    <a:pt x="14483" y="13433"/>
                  </a:lnTo>
                  <a:lnTo>
                    <a:pt x="14459" y="13311"/>
                  </a:lnTo>
                  <a:lnTo>
                    <a:pt x="14385" y="13189"/>
                  </a:lnTo>
                  <a:lnTo>
                    <a:pt x="14312" y="13067"/>
                  </a:lnTo>
                  <a:lnTo>
                    <a:pt x="9647" y="6497"/>
                  </a:lnTo>
                  <a:lnTo>
                    <a:pt x="9647" y="2345"/>
                  </a:lnTo>
                  <a:lnTo>
                    <a:pt x="10331" y="1661"/>
                  </a:lnTo>
                  <a:lnTo>
                    <a:pt x="10429" y="1563"/>
                  </a:lnTo>
                  <a:lnTo>
                    <a:pt x="10502" y="1441"/>
                  </a:lnTo>
                  <a:lnTo>
                    <a:pt x="10551" y="1295"/>
                  </a:lnTo>
                  <a:lnTo>
                    <a:pt x="10600" y="1173"/>
                  </a:lnTo>
                  <a:lnTo>
                    <a:pt x="10600" y="1026"/>
                  </a:lnTo>
                  <a:lnTo>
                    <a:pt x="10600" y="880"/>
                  </a:lnTo>
                  <a:lnTo>
                    <a:pt x="10575" y="733"/>
                  </a:lnTo>
                  <a:lnTo>
                    <a:pt x="10527" y="611"/>
                  </a:lnTo>
                  <a:lnTo>
                    <a:pt x="10478" y="464"/>
                  </a:lnTo>
                  <a:lnTo>
                    <a:pt x="10380" y="367"/>
                  </a:lnTo>
                  <a:lnTo>
                    <a:pt x="10282" y="245"/>
                  </a:lnTo>
                  <a:lnTo>
                    <a:pt x="10185" y="171"/>
                  </a:lnTo>
                  <a:lnTo>
                    <a:pt x="10063" y="98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4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23"/>
            <p:cNvSpPr/>
            <p:nvPr/>
          </p:nvSpPr>
          <p:spPr>
            <a:xfrm>
              <a:off x="794950" y="2500900"/>
              <a:ext cx="24450" cy="23850"/>
            </a:xfrm>
            <a:custGeom>
              <a:avLst/>
              <a:gdLst/>
              <a:ahLst/>
              <a:cxnLst/>
              <a:rect l="l" t="t" r="r" b="b"/>
              <a:pathLst>
                <a:path w="978" h="954" extrusionOk="0">
                  <a:moveTo>
                    <a:pt x="391" y="1"/>
                  </a:moveTo>
                  <a:lnTo>
                    <a:pt x="294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98" y="196"/>
                  </a:lnTo>
                  <a:lnTo>
                    <a:pt x="49" y="294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25" y="563"/>
                  </a:lnTo>
                  <a:lnTo>
                    <a:pt x="49" y="660"/>
                  </a:lnTo>
                  <a:lnTo>
                    <a:pt x="98" y="734"/>
                  </a:lnTo>
                  <a:lnTo>
                    <a:pt x="147" y="807"/>
                  </a:lnTo>
                  <a:lnTo>
                    <a:pt x="220" y="880"/>
                  </a:lnTo>
                  <a:lnTo>
                    <a:pt x="294" y="905"/>
                  </a:lnTo>
                  <a:lnTo>
                    <a:pt x="391" y="953"/>
                  </a:lnTo>
                  <a:lnTo>
                    <a:pt x="587" y="953"/>
                  </a:lnTo>
                  <a:lnTo>
                    <a:pt x="684" y="905"/>
                  </a:lnTo>
                  <a:lnTo>
                    <a:pt x="758" y="880"/>
                  </a:lnTo>
                  <a:lnTo>
                    <a:pt x="831" y="807"/>
                  </a:lnTo>
                  <a:lnTo>
                    <a:pt x="880" y="734"/>
                  </a:lnTo>
                  <a:lnTo>
                    <a:pt x="929" y="660"/>
                  </a:lnTo>
                  <a:lnTo>
                    <a:pt x="953" y="563"/>
                  </a:lnTo>
                  <a:lnTo>
                    <a:pt x="978" y="465"/>
                  </a:lnTo>
                  <a:lnTo>
                    <a:pt x="953" y="367"/>
                  </a:lnTo>
                  <a:lnTo>
                    <a:pt x="929" y="294"/>
                  </a:lnTo>
                  <a:lnTo>
                    <a:pt x="880" y="196"/>
                  </a:lnTo>
                  <a:lnTo>
                    <a:pt x="831" y="123"/>
                  </a:lnTo>
                  <a:lnTo>
                    <a:pt x="758" y="74"/>
                  </a:lnTo>
                  <a:lnTo>
                    <a:pt x="684" y="25"/>
                  </a:lnTo>
                  <a:lnTo>
                    <a:pt x="58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23"/>
            <p:cNvSpPr/>
            <p:nvPr/>
          </p:nvSpPr>
          <p:spPr>
            <a:xfrm>
              <a:off x="754650" y="2381250"/>
              <a:ext cx="75750" cy="14050"/>
            </a:xfrm>
            <a:custGeom>
              <a:avLst/>
              <a:gdLst/>
              <a:ahLst/>
              <a:cxnLst/>
              <a:rect l="l" t="t" r="r" b="b"/>
              <a:pathLst>
                <a:path w="3030" h="562" extrusionOk="0">
                  <a:moveTo>
                    <a:pt x="294" y="0"/>
                  </a:moveTo>
                  <a:lnTo>
                    <a:pt x="172" y="24"/>
                  </a:lnTo>
                  <a:lnTo>
                    <a:pt x="74" y="73"/>
                  </a:lnTo>
                  <a:lnTo>
                    <a:pt x="25" y="171"/>
                  </a:lnTo>
                  <a:lnTo>
                    <a:pt x="1" y="269"/>
                  </a:lnTo>
                  <a:lnTo>
                    <a:pt x="25" y="391"/>
                  </a:lnTo>
                  <a:lnTo>
                    <a:pt x="74" y="488"/>
                  </a:lnTo>
                  <a:lnTo>
                    <a:pt x="172" y="537"/>
                  </a:lnTo>
                  <a:lnTo>
                    <a:pt x="294" y="562"/>
                  </a:lnTo>
                  <a:lnTo>
                    <a:pt x="2736" y="562"/>
                  </a:lnTo>
                  <a:lnTo>
                    <a:pt x="2858" y="537"/>
                  </a:lnTo>
                  <a:lnTo>
                    <a:pt x="2956" y="488"/>
                  </a:lnTo>
                  <a:lnTo>
                    <a:pt x="3005" y="391"/>
                  </a:lnTo>
                  <a:lnTo>
                    <a:pt x="3029" y="269"/>
                  </a:lnTo>
                  <a:lnTo>
                    <a:pt x="3005" y="171"/>
                  </a:lnTo>
                  <a:lnTo>
                    <a:pt x="2956" y="73"/>
                  </a:lnTo>
                  <a:lnTo>
                    <a:pt x="2858" y="24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23"/>
            <p:cNvSpPr/>
            <p:nvPr/>
          </p:nvSpPr>
          <p:spPr>
            <a:xfrm>
              <a:off x="765025" y="2453900"/>
              <a:ext cx="31175" cy="31150"/>
            </a:xfrm>
            <a:custGeom>
              <a:avLst/>
              <a:gdLst/>
              <a:ahLst/>
              <a:cxnLst/>
              <a:rect l="l" t="t" r="r" b="b"/>
              <a:pathLst>
                <a:path w="1247" h="1246" extrusionOk="0">
                  <a:moveTo>
                    <a:pt x="611" y="0"/>
                  </a:moveTo>
                  <a:lnTo>
                    <a:pt x="489" y="25"/>
                  </a:lnTo>
                  <a:lnTo>
                    <a:pt x="367" y="49"/>
                  </a:lnTo>
                  <a:lnTo>
                    <a:pt x="270" y="122"/>
                  </a:lnTo>
                  <a:lnTo>
                    <a:pt x="172" y="196"/>
                  </a:lnTo>
                  <a:lnTo>
                    <a:pt x="99" y="269"/>
                  </a:lnTo>
                  <a:lnTo>
                    <a:pt x="50" y="391"/>
                  </a:lnTo>
                  <a:lnTo>
                    <a:pt x="1" y="513"/>
                  </a:lnTo>
                  <a:lnTo>
                    <a:pt x="1" y="635"/>
                  </a:lnTo>
                  <a:lnTo>
                    <a:pt x="1" y="757"/>
                  </a:lnTo>
                  <a:lnTo>
                    <a:pt x="50" y="880"/>
                  </a:lnTo>
                  <a:lnTo>
                    <a:pt x="99" y="977"/>
                  </a:lnTo>
                  <a:lnTo>
                    <a:pt x="172" y="1075"/>
                  </a:lnTo>
                  <a:lnTo>
                    <a:pt x="270" y="1148"/>
                  </a:lnTo>
                  <a:lnTo>
                    <a:pt x="367" y="1197"/>
                  </a:lnTo>
                  <a:lnTo>
                    <a:pt x="489" y="1246"/>
                  </a:lnTo>
                  <a:lnTo>
                    <a:pt x="734" y="1246"/>
                  </a:lnTo>
                  <a:lnTo>
                    <a:pt x="856" y="1197"/>
                  </a:lnTo>
                  <a:lnTo>
                    <a:pt x="978" y="1148"/>
                  </a:lnTo>
                  <a:lnTo>
                    <a:pt x="1051" y="1075"/>
                  </a:lnTo>
                  <a:lnTo>
                    <a:pt x="1149" y="977"/>
                  </a:lnTo>
                  <a:lnTo>
                    <a:pt x="1198" y="880"/>
                  </a:lnTo>
                  <a:lnTo>
                    <a:pt x="1222" y="757"/>
                  </a:lnTo>
                  <a:lnTo>
                    <a:pt x="1246" y="635"/>
                  </a:lnTo>
                  <a:lnTo>
                    <a:pt x="1222" y="513"/>
                  </a:lnTo>
                  <a:lnTo>
                    <a:pt x="1198" y="391"/>
                  </a:lnTo>
                  <a:lnTo>
                    <a:pt x="1149" y="269"/>
                  </a:lnTo>
                  <a:lnTo>
                    <a:pt x="1051" y="196"/>
                  </a:lnTo>
                  <a:lnTo>
                    <a:pt x="978" y="122"/>
                  </a:lnTo>
                  <a:lnTo>
                    <a:pt x="856" y="49"/>
                  </a:lnTo>
                  <a:lnTo>
                    <a:pt x="734" y="25"/>
                  </a:lnTo>
                  <a:lnTo>
                    <a:pt x="6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6" name="Google Shape;256;p23"/>
          <p:cNvGrpSpPr/>
          <p:nvPr/>
        </p:nvGrpSpPr>
        <p:grpSpPr>
          <a:xfrm>
            <a:off x="8446581" y="486282"/>
            <a:ext cx="357644" cy="402379"/>
            <a:chOff x="2583325" y="2972875"/>
            <a:chExt cx="462850" cy="445750"/>
          </a:xfrm>
        </p:grpSpPr>
        <p:sp>
          <p:nvSpPr>
            <p:cNvPr id="257" name="Google Shape;257;p23"/>
            <p:cNvSpPr/>
            <p:nvPr/>
          </p:nvSpPr>
          <p:spPr>
            <a:xfrm>
              <a:off x="2701775" y="3323350"/>
              <a:ext cx="225950" cy="95275"/>
            </a:xfrm>
            <a:custGeom>
              <a:avLst/>
              <a:gdLst/>
              <a:ahLst/>
              <a:cxnLst/>
              <a:rect l="l" t="t" r="r" b="b"/>
              <a:pathLst>
                <a:path w="9038" h="3811" extrusionOk="0">
                  <a:moveTo>
                    <a:pt x="2956" y="1"/>
                  </a:moveTo>
                  <a:lnTo>
                    <a:pt x="2956" y="2956"/>
                  </a:lnTo>
                  <a:lnTo>
                    <a:pt x="685" y="2956"/>
                  </a:lnTo>
                  <a:lnTo>
                    <a:pt x="514" y="3005"/>
                  </a:lnTo>
                  <a:lnTo>
                    <a:pt x="367" y="3103"/>
                  </a:lnTo>
                  <a:lnTo>
                    <a:pt x="245" y="3200"/>
                  </a:lnTo>
                  <a:lnTo>
                    <a:pt x="147" y="3322"/>
                  </a:lnTo>
                  <a:lnTo>
                    <a:pt x="50" y="3469"/>
                  </a:lnTo>
                  <a:lnTo>
                    <a:pt x="1" y="3640"/>
                  </a:lnTo>
                  <a:lnTo>
                    <a:pt x="1" y="3811"/>
                  </a:lnTo>
                  <a:lnTo>
                    <a:pt x="9037" y="3811"/>
                  </a:lnTo>
                  <a:lnTo>
                    <a:pt x="9037" y="3640"/>
                  </a:lnTo>
                  <a:lnTo>
                    <a:pt x="8988" y="3469"/>
                  </a:lnTo>
                  <a:lnTo>
                    <a:pt x="8891" y="3322"/>
                  </a:lnTo>
                  <a:lnTo>
                    <a:pt x="8793" y="3200"/>
                  </a:lnTo>
                  <a:lnTo>
                    <a:pt x="8671" y="3103"/>
                  </a:lnTo>
                  <a:lnTo>
                    <a:pt x="8524" y="3005"/>
                  </a:lnTo>
                  <a:lnTo>
                    <a:pt x="8353" y="2956"/>
                  </a:lnTo>
                  <a:lnTo>
                    <a:pt x="6082" y="2956"/>
                  </a:lnTo>
                  <a:lnTo>
                    <a:pt x="608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23"/>
            <p:cNvSpPr/>
            <p:nvPr/>
          </p:nvSpPr>
          <p:spPr>
            <a:xfrm>
              <a:off x="2583325" y="2972875"/>
              <a:ext cx="462850" cy="337075"/>
            </a:xfrm>
            <a:custGeom>
              <a:avLst/>
              <a:gdLst/>
              <a:ahLst/>
              <a:cxnLst/>
              <a:rect l="l" t="t" r="r" b="b"/>
              <a:pathLst>
                <a:path w="18514" h="13483" extrusionOk="0">
                  <a:moveTo>
                    <a:pt x="17048" y="1466"/>
                  </a:moveTo>
                  <a:lnTo>
                    <a:pt x="17048" y="12017"/>
                  </a:lnTo>
                  <a:lnTo>
                    <a:pt x="1466" y="12017"/>
                  </a:lnTo>
                  <a:lnTo>
                    <a:pt x="1466" y="1466"/>
                  </a:lnTo>
                  <a:close/>
                  <a:moveTo>
                    <a:pt x="391" y="1"/>
                  </a:moveTo>
                  <a:lnTo>
                    <a:pt x="318" y="50"/>
                  </a:lnTo>
                  <a:lnTo>
                    <a:pt x="220" y="74"/>
                  </a:lnTo>
                  <a:lnTo>
                    <a:pt x="147" y="148"/>
                  </a:lnTo>
                  <a:lnTo>
                    <a:pt x="98" y="221"/>
                  </a:lnTo>
                  <a:lnTo>
                    <a:pt x="49" y="294"/>
                  </a:lnTo>
                  <a:lnTo>
                    <a:pt x="25" y="392"/>
                  </a:lnTo>
                  <a:lnTo>
                    <a:pt x="1" y="489"/>
                  </a:lnTo>
                  <a:lnTo>
                    <a:pt x="1" y="12994"/>
                  </a:lnTo>
                  <a:lnTo>
                    <a:pt x="25" y="13092"/>
                  </a:lnTo>
                  <a:lnTo>
                    <a:pt x="49" y="13189"/>
                  </a:lnTo>
                  <a:lnTo>
                    <a:pt x="98" y="13263"/>
                  </a:lnTo>
                  <a:lnTo>
                    <a:pt x="147" y="13336"/>
                  </a:lnTo>
                  <a:lnTo>
                    <a:pt x="220" y="13409"/>
                  </a:lnTo>
                  <a:lnTo>
                    <a:pt x="318" y="13434"/>
                  </a:lnTo>
                  <a:lnTo>
                    <a:pt x="391" y="13483"/>
                  </a:lnTo>
                  <a:lnTo>
                    <a:pt x="18123" y="13483"/>
                  </a:lnTo>
                  <a:lnTo>
                    <a:pt x="18196" y="13434"/>
                  </a:lnTo>
                  <a:lnTo>
                    <a:pt x="18293" y="13409"/>
                  </a:lnTo>
                  <a:lnTo>
                    <a:pt x="18367" y="13336"/>
                  </a:lnTo>
                  <a:lnTo>
                    <a:pt x="18416" y="13263"/>
                  </a:lnTo>
                  <a:lnTo>
                    <a:pt x="18464" y="13189"/>
                  </a:lnTo>
                  <a:lnTo>
                    <a:pt x="18489" y="13092"/>
                  </a:lnTo>
                  <a:lnTo>
                    <a:pt x="18513" y="12994"/>
                  </a:lnTo>
                  <a:lnTo>
                    <a:pt x="18513" y="489"/>
                  </a:lnTo>
                  <a:lnTo>
                    <a:pt x="18489" y="392"/>
                  </a:lnTo>
                  <a:lnTo>
                    <a:pt x="18464" y="294"/>
                  </a:lnTo>
                  <a:lnTo>
                    <a:pt x="18416" y="221"/>
                  </a:lnTo>
                  <a:lnTo>
                    <a:pt x="18367" y="148"/>
                  </a:lnTo>
                  <a:lnTo>
                    <a:pt x="18293" y="74"/>
                  </a:lnTo>
                  <a:lnTo>
                    <a:pt x="18196" y="50"/>
                  </a:lnTo>
                  <a:lnTo>
                    <a:pt x="1812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59" name="Google Shape;259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29300" y="1818100"/>
            <a:ext cx="2492730" cy="2171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21600" y="1804525"/>
            <a:ext cx="2791175" cy="2171875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23"/>
          <p:cNvSpPr txBox="1">
            <a:spLocks noGrp="1"/>
          </p:cNvSpPr>
          <p:nvPr>
            <p:ph type="body" idx="4294967295"/>
          </p:nvPr>
        </p:nvSpPr>
        <p:spPr>
          <a:xfrm>
            <a:off x="3297800" y="3989975"/>
            <a:ext cx="2645400" cy="351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/>
              <a:t>Modelo Conceitual de um AFVA</a:t>
            </a:r>
            <a:endParaRPr sz="1400"/>
          </a:p>
        </p:txBody>
      </p:sp>
      <p:sp>
        <p:nvSpPr>
          <p:cNvPr id="262" name="Google Shape;262;p23"/>
          <p:cNvSpPr txBox="1">
            <a:spLocks noGrp="1"/>
          </p:cNvSpPr>
          <p:nvPr>
            <p:ph type="subTitle" idx="4294967295"/>
          </p:nvPr>
        </p:nvSpPr>
        <p:spPr>
          <a:xfrm>
            <a:off x="558600" y="1154800"/>
            <a:ext cx="2529900" cy="3492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accent1"/>
                </a:solidFill>
              </a:rPr>
              <a:t>Plataforma Toogle (2014)</a:t>
            </a:r>
            <a:endParaRPr sz="1600" b="1">
              <a:solidFill>
                <a:schemeClr val="accent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Estudo de caso: modelo virtual + GPS + envio de apostila.</a:t>
            </a:r>
            <a:endParaRPr sz="1400"/>
          </a:p>
          <a:p>
            <a:pPr marL="171450" lvl="0" indent="-203200" algn="l" rtl="0">
              <a:spcBef>
                <a:spcPts val="600"/>
              </a:spcBef>
              <a:spcAft>
                <a:spcPts val="0"/>
              </a:spcAft>
              <a:buSzPts val="1400"/>
              <a:buChar char="▫"/>
            </a:pPr>
            <a:r>
              <a:rPr lang="en" sz="1400"/>
              <a:t>Uso de EEML para descrição e comunicação entre as partes físico-virtuais</a:t>
            </a:r>
            <a:endParaRPr sz="1400"/>
          </a:p>
          <a:p>
            <a:pPr marL="171450" lvl="0" indent="-203200" algn="l" rtl="0">
              <a:spcBef>
                <a:spcPts val="0"/>
              </a:spcBef>
              <a:spcAft>
                <a:spcPts val="0"/>
              </a:spcAft>
              <a:buSzPts val="1400"/>
              <a:buChar char="▫"/>
            </a:pPr>
            <a:r>
              <a:rPr lang="en" sz="1400"/>
              <a:t>Não propõe estratégias ou ferramentas para gerência educacional ou avaliação da aprendizagem</a:t>
            </a:r>
            <a:endParaRPr sz="1400"/>
          </a:p>
          <a:p>
            <a:pPr marL="171450" lvl="0" indent="-203200" algn="l" rtl="0">
              <a:spcBef>
                <a:spcPts val="0"/>
              </a:spcBef>
              <a:spcAft>
                <a:spcPts val="0"/>
              </a:spcAft>
              <a:buSzPts val="1400"/>
              <a:buChar char="▫"/>
            </a:pPr>
            <a:r>
              <a:rPr lang="en" sz="1400"/>
              <a:t>Não explora os dados de interação dos estudantes</a:t>
            </a:r>
            <a:endParaRPr sz="1400"/>
          </a:p>
          <a:p>
            <a:pPr marL="171450" lvl="0" indent="-203200" algn="l" rtl="0">
              <a:spcBef>
                <a:spcPts val="0"/>
              </a:spcBef>
              <a:spcAft>
                <a:spcPts val="0"/>
              </a:spcAft>
              <a:buSzPts val="1400"/>
              <a:buChar char="▫"/>
            </a:pPr>
            <a:r>
              <a:rPr lang="en" sz="1400"/>
              <a:t>Não define metadados de OA</a:t>
            </a:r>
            <a:endParaRPr sz="1400"/>
          </a:p>
        </p:txBody>
      </p:sp>
      <p:sp>
        <p:nvSpPr>
          <p:cNvPr id="263" name="Google Shape;263;p23"/>
          <p:cNvSpPr txBox="1">
            <a:spLocks noGrp="1"/>
          </p:cNvSpPr>
          <p:nvPr>
            <p:ph type="body" idx="4294967295"/>
          </p:nvPr>
        </p:nvSpPr>
        <p:spPr>
          <a:xfrm>
            <a:off x="6493962" y="3989975"/>
            <a:ext cx="1763400" cy="351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/>
              <a:t>Plataforma Toogle</a:t>
            </a:r>
            <a:endParaRPr sz="14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4"/>
          <p:cNvSpPr txBox="1">
            <a:spLocks noGrp="1"/>
          </p:cNvSpPr>
          <p:nvPr>
            <p:ph type="title"/>
          </p:nvPr>
        </p:nvSpPr>
        <p:spPr>
          <a:xfrm>
            <a:off x="787200" y="531850"/>
            <a:ext cx="6718200" cy="897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Trabalhos Relacionados </a:t>
            </a:r>
            <a:endParaRPr lang="pt-B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Ferramentas de Autoria</a:t>
            </a:r>
          </a:p>
        </p:txBody>
      </p:sp>
      <p:sp>
        <p:nvSpPr>
          <p:cNvPr id="269" name="Google Shape;269;p24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grpSp>
        <p:nvGrpSpPr>
          <p:cNvPr id="270" name="Google Shape;270;p24"/>
          <p:cNvGrpSpPr/>
          <p:nvPr/>
        </p:nvGrpSpPr>
        <p:grpSpPr>
          <a:xfrm>
            <a:off x="8372092" y="339233"/>
            <a:ext cx="367660" cy="504569"/>
            <a:chOff x="584925" y="238125"/>
            <a:chExt cx="415200" cy="525100"/>
          </a:xfrm>
        </p:grpSpPr>
        <p:sp>
          <p:nvSpPr>
            <p:cNvPr id="271" name="Google Shape;271;p24"/>
            <p:cNvSpPr/>
            <p:nvPr/>
          </p:nvSpPr>
          <p:spPr>
            <a:xfrm>
              <a:off x="621550" y="29917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14166" y="0"/>
                  </a:moveTo>
                  <a:lnTo>
                    <a:pt x="14166" y="16755"/>
                  </a:lnTo>
                  <a:lnTo>
                    <a:pt x="14141" y="16926"/>
                  </a:lnTo>
                  <a:lnTo>
                    <a:pt x="14093" y="17072"/>
                  </a:lnTo>
                  <a:lnTo>
                    <a:pt x="14044" y="17194"/>
                  </a:lnTo>
                  <a:lnTo>
                    <a:pt x="13946" y="17341"/>
                  </a:lnTo>
                  <a:lnTo>
                    <a:pt x="13824" y="17438"/>
                  </a:lnTo>
                  <a:lnTo>
                    <a:pt x="13677" y="17512"/>
                  </a:lnTo>
                  <a:lnTo>
                    <a:pt x="13531" y="17561"/>
                  </a:lnTo>
                  <a:lnTo>
                    <a:pt x="13384" y="17585"/>
                  </a:lnTo>
                  <a:lnTo>
                    <a:pt x="0" y="17585"/>
                  </a:lnTo>
                  <a:lnTo>
                    <a:pt x="0" y="17731"/>
                  </a:lnTo>
                  <a:lnTo>
                    <a:pt x="25" y="17902"/>
                  </a:lnTo>
                  <a:lnTo>
                    <a:pt x="74" y="18049"/>
                  </a:lnTo>
                  <a:lnTo>
                    <a:pt x="123" y="18171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71"/>
                  </a:lnTo>
                  <a:lnTo>
                    <a:pt x="15069" y="18049"/>
                  </a:lnTo>
                  <a:lnTo>
                    <a:pt x="15118" y="17902"/>
                  </a:lnTo>
                  <a:lnTo>
                    <a:pt x="15143" y="17731"/>
                  </a:lnTo>
                  <a:lnTo>
                    <a:pt x="15143" y="733"/>
                  </a:lnTo>
                  <a:lnTo>
                    <a:pt x="15118" y="586"/>
                  </a:lnTo>
                  <a:lnTo>
                    <a:pt x="15069" y="440"/>
                  </a:lnTo>
                  <a:lnTo>
                    <a:pt x="15021" y="318"/>
                  </a:lnTo>
                  <a:lnTo>
                    <a:pt x="14923" y="196"/>
                  </a:lnTo>
                  <a:lnTo>
                    <a:pt x="14801" y="122"/>
                  </a:lnTo>
                  <a:lnTo>
                    <a:pt x="14654" y="49"/>
                  </a:lnTo>
                  <a:lnTo>
                    <a:pt x="14508" y="25"/>
                  </a:lnTo>
                  <a:lnTo>
                    <a:pt x="1436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24"/>
            <p:cNvSpPr/>
            <p:nvPr/>
          </p:nvSpPr>
          <p:spPr>
            <a:xfrm>
              <a:off x="633750" y="2381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24"/>
            <p:cNvSpPr/>
            <p:nvPr/>
          </p:nvSpPr>
          <p:spPr>
            <a:xfrm>
              <a:off x="716800" y="2381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0" y="391"/>
                  </a:lnTo>
                  <a:lnTo>
                    <a:pt x="0" y="488"/>
                  </a:lnTo>
                  <a:lnTo>
                    <a:pt x="0" y="2052"/>
                  </a:lnTo>
                  <a:lnTo>
                    <a:pt x="0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099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099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24"/>
            <p:cNvSpPr/>
            <p:nvPr/>
          </p:nvSpPr>
          <p:spPr>
            <a:xfrm>
              <a:off x="799825" y="2381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8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8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3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24"/>
            <p:cNvSpPr/>
            <p:nvPr/>
          </p:nvSpPr>
          <p:spPr>
            <a:xfrm>
              <a:off x="882875" y="2381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24"/>
            <p:cNvSpPr/>
            <p:nvPr/>
          </p:nvSpPr>
          <p:spPr>
            <a:xfrm>
              <a:off x="584925" y="26132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2540" y="171"/>
                  </a:moveTo>
                  <a:lnTo>
                    <a:pt x="2711" y="195"/>
                  </a:lnTo>
                  <a:lnTo>
                    <a:pt x="2882" y="244"/>
                  </a:lnTo>
                  <a:lnTo>
                    <a:pt x="3053" y="318"/>
                  </a:lnTo>
                  <a:lnTo>
                    <a:pt x="3175" y="440"/>
                  </a:lnTo>
                  <a:lnTo>
                    <a:pt x="3297" y="562"/>
                  </a:lnTo>
                  <a:lnTo>
                    <a:pt x="3370" y="733"/>
                  </a:lnTo>
                  <a:lnTo>
                    <a:pt x="3419" y="904"/>
                  </a:lnTo>
                  <a:lnTo>
                    <a:pt x="3444" y="1075"/>
                  </a:lnTo>
                  <a:lnTo>
                    <a:pt x="3419" y="1246"/>
                  </a:lnTo>
                  <a:lnTo>
                    <a:pt x="3370" y="1417"/>
                  </a:lnTo>
                  <a:lnTo>
                    <a:pt x="3297" y="1588"/>
                  </a:lnTo>
                  <a:lnTo>
                    <a:pt x="3175" y="1710"/>
                  </a:lnTo>
                  <a:lnTo>
                    <a:pt x="3053" y="1832"/>
                  </a:lnTo>
                  <a:lnTo>
                    <a:pt x="2882" y="1905"/>
                  </a:lnTo>
                  <a:lnTo>
                    <a:pt x="2711" y="1954"/>
                  </a:lnTo>
                  <a:lnTo>
                    <a:pt x="2540" y="1978"/>
                  </a:lnTo>
                  <a:lnTo>
                    <a:pt x="2369" y="1954"/>
                  </a:lnTo>
                  <a:lnTo>
                    <a:pt x="2198" y="1905"/>
                  </a:lnTo>
                  <a:lnTo>
                    <a:pt x="2027" y="1832"/>
                  </a:lnTo>
                  <a:lnTo>
                    <a:pt x="1905" y="1710"/>
                  </a:lnTo>
                  <a:lnTo>
                    <a:pt x="1783" y="1588"/>
                  </a:lnTo>
                  <a:lnTo>
                    <a:pt x="1710" y="1417"/>
                  </a:lnTo>
                  <a:lnTo>
                    <a:pt x="1661" y="1246"/>
                  </a:lnTo>
                  <a:lnTo>
                    <a:pt x="1636" y="1075"/>
                  </a:lnTo>
                  <a:lnTo>
                    <a:pt x="1661" y="904"/>
                  </a:lnTo>
                  <a:lnTo>
                    <a:pt x="1710" y="733"/>
                  </a:lnTo>
                  <a:lnTo>
                    <a:pt x="1783" y="562"/>
                  </a:lnTo>
                  <a:lnTo>
                    <a:pt x="1905" y="440"/>
                  </a:lnTo>
                  <a:lnTo>
                    <a:pt x="2027" y="318"/>
                  </a:lnTo>
                  <a:lnTo>
                    <a:pt x="2198" y="244"/>
                  </a:lnTo>
                  <a:lnTo>
                    <a:pt x="2369" y="195"/>
                  </a:lnTo>
                  <a:lnTo>
                    <a:pt x="2540" y="171"/>
                  </a:lnTo>
                  <a:close/>
                  <a:moveTo>
                    <a:pt x="5862" y="171"/>
                  </a:moveTo>
                  <a:lnTo>
                    <a:pt x="6033" y="195"/>
                  </a:lnTo>
                  <a:lnTo>
                    <a:pt x="6204" y="244"/>
                  </a:lnTo>
                  <a:lnTo>
                    <a:pt x="6374" y="318"/>
                  </a:lnTo>
                  <a:lnTo>
                    <a:pt x="6497" y="440"/>
                  </a:lnTo>
                  <a:lnTo>
                    <a:pt x="6619" y="562"/>
                  </a:lnTo>
                  <a:lnTo>
                    <a:pt x="6692" y="733"/>
                  </a:lnTo>
                  <a:lnTo>
                    <a:pt x="6741" y="904"/>
                  </a:lnTo>
                  <a:lnTo>
                    <a:pt x="6765" y="1075"/>
                  </a:lnTo>
                  <a:lnTo>
                    <a:pt x="6741" y="1246"/>
                  </a:lnTo>
                  <a:lnTo>
                    <a:pt x="6692" y="1417"/>
                  </a:lnTo>
                  <a:lnTo>
                    <a:pt x="6619" y="1588"/>
                  </a:lnTo>
                  <a:lnTo>
                    <a:pt x="6497" y="1710"/>
                  </a:lnTo>
                  <a:lnTo>
                    <a:pt x="6374" y="1832"/>
                  </a:lnTo>
                  <a:lnTo>
                    <a:pt x="6204" y="1905"/>
                  </a:lnTo>
                  <a:lnTo>
                    <a:pt x="6033" y="1954"/>
                  </a:lnTo>
                  <a:lnTo>
                    <a:pt x="5862" y="1978"/>
                  </a:lnTo>
                  <a:lnTo>
                    <a:pt x="5691" y="1954"/>
                  </a:lnTo>
                  <a:lnTo>
                    <a:pt x="5520" y="1905"/>
                  </a:lnTo>
                  <a:lnTo>
                    <a:pt x="5349" y="1832"/>
                  </a:lnTo>
                  <a:lnTo>
                    <a:pt x="5227" y="1710"/>
                  </a:lnTo>
                  <a:lnTo>
                    <a:pt x="5104" y="1588"/>
                  </a:lnTo>
                  <a:lnTo>
                    <a:pt x="5031" y="1417"/>
                  </a:lnTo>
                  <a:lnTo>
                    <a:pt x="4982" y="1246"/>
                  </a:lnTo>
                  <a:lnTo>
                    <a:pt x="4958" y="1075"/>
                  </a:lnTo>
                  <a:lnTo>
                    <a:pt x="4982" y="904"/>
                  </a:lnTo>
                  <a:lnTo>
                    <a:pt x="5031" y="733"/>
                  </a:lnTo>
                  <a:lnTo>
                    <a:pt x="5104" y="562"/>
                  </a:lnTo>
                  <a:lnTo>
                    <a:pt x="5227" y="440"/>
                  </a:lnTo>
                  <a:lnTo>
                    <a:pt x="5349" y="318"/>
                  </a:lnTo>
                  <a:lnTo>
                    <a:pt x="5520" y="244"/>
                  </a:lnTo>
                  <a:lnTo>
                    <a:pt x="5691" y="195"/>
                  </a:lnTo>
                  <a:lnTo>
                    <a:pt x="5862" y="171"/>
                  </a:lnTo>
                  <a:close/>
                  <a:moveTo>
                    <a:pt x="9183" y="171"/>
                  </a:moveTo>
                  <a:lnTo>
                    <a:pt x="9354" y="195"/>
                  </a:lnTo>
                  <a:lnTo>
                    <a:pt x="9525" y="244"/>
                  </a:lnTo>
                  <a:lnTo>
                    <a:pt x="9696" y="318"/>
                  </a:lnTo>
                  <a:lnTo>
                    <a:pt x="9818" y="440"/>
                  </a:lnTo>
                  <a:lnTo>
                    <a:pt x="9940" y="562"/>
                  </a:lnTo>
                  <a:lnTo>
                    <a:pt x="10014" y="733"/>
                  </a:lnTo>
                  <a:lnTo>
                    <a:pt x="10062" y="904"/>
                  </a:lnTo>
                  <a:lnTo>
                    <a:pt x="10087" y="1075"/>
                  </a:lnTo>
                  <a:lnTo>
                    <a:pt x="10062" y="1246"/>
                  </a:lnTo>
                  <a:lnTo>
                    <a:pt x="10014" y="1417"/>
                  </a:lnTo>
                  <a:lnTo>
                    <a:pt x="9940" y="1588"/>
                  </a:lnTo>
                  <a:lnTo>
                    <a:pt x="9818" y="1710"/>
                  </a:lnTo>
                  <a:lnTo>
                    <a:pt x="9696" y="1832"/>
                  </a:lnTo>
                  <a:lnTo>
                    <a:pt x="9525" y="1905"/>
                  </a:lnTo>
                  <a:lnTo>
                    <a:pt x="9354" y="1954"/>
                  </a:lnTo>
                  <a:lnTo>
                    <a:pt x="9183" y="1978"/>
                  </a:lnTo>
                  <a:lnTo>
                    <a:pt x="9012" y="1954"/>
                  </a:lnTo>
                  <a:lnTo>
                    <a:pt x="8841" y="1905"/>
                  </a:lnTo>
                  <a:lnTo>
                    <a:pt x="8670" y="1832"/>
                  </a:lnTo>
                  <a:lnTo>
                    <a:pt x="8548" y="1710"/>
                  </a:lnTo>
                  <a:lnTo>
                    <a:pt x="8426" y="1588"/>
                  </a:lnTo>
                  <a:lnTo>
                    <a:pt x="8353" y="1417"/>
                  </a:lnTo>
                  <a:lnTo>
                    <a:pt x="8304" y="1246"/>
                  </a:lnTo>
                  <a:lnTo>
                    <a:pt x="8279" y="1075"/>
                  </a:lnTo>
                  <a:lnTo>
                    <a:pt x="8304" y="904"/>
                  </a:lnTo>
                  <a:lnTo>
                    <a:pt x="8353" y="733"/>
                  </a:lnTo>
                  <a:lnTo>
                    <a:pt x="8426" y="562"/>
                  </a:lnTo>
                  <a:lnTo>
                    <a:pt x="8548" y="440"/>
                  </a:lnTo>
                  <a:lnTo>
                    <a:pt x="8670" y="318"/>
                  </a:lnTo>
                  <a:lnTo>
                    <a:pt x="8841" y="244"/>
                  </a:lnTo>
                  <a:lnTo>
                    <a:pt x="9012" y="195"/>
                  </a:lnTo>
                  <a:lnTo>
                    <a:pt x="9183" y="171"/>
                  </a:lnTo>
                  <a:close/>
                  <a:moveTo>
                    <a:pt x="12505" y="171"/>
                  </a:moveTo>
                  <a:lnTo>
                    <a:pt x="12676" y="195"/>
                  </a:lnTo>
                  <a:lnTo>
                    <a:pt x="12847" y="244"/>
                  </a:lnTo>
                  <a:lnTo>
                    <a:pt x="13018" y="318"/>
                  </a:lnTo>
                  <a:lnTo>
                    <a:pt x="13140" y="440"/>
                  </a:lnTo>
                  <a:lnTo>
                    <a:pt x="13262" y="562"/>
                  </a:lnTo>
                  <a:lnTo>
                    <a:pt x="13335" y="733"/>
                  </a:lnTo>
                  <a:lnTo>
                    <a:pt x="13384" y="904"/>
                  </a:lnTo>
                  <a:lnTo>
                    <a:pt x="13408" y="1075"/>
                  </a:lnTo>
                  <a:lnTo>
                    <a:pt x="13384" y="1246"/>
                  </a:lnTo>
                  <a:lnTo>
                    <a:pt x="13335" y="1417"/>
                  </a:lnTo>
                  <a:lnTo>
                    <a:pt x="13262" y="1588"/>
                  </a:lnTo>
                  <a:lnTo>
                    <a:pt x="13140" y="1710"/>
                  </a:lnTo>
                  <a:lnTo>
                    <a:pt x="13018" y="1832"/>
                  </a:lnTo>
                  <a:lnTo>
                    <a:pt x="12847" y="1905"/>
                  </a:lnTo>
                  <a:lnTo>
                    <a:pt x="12676" y="1954"/>
                  </a:lnTo>
                  <a:lnTo>
                    <a:pt x="12505" y="1978"/>
                  </a:lnTo>
                  <a:lnTo>
                    <a:pt x="12334" y="1954"/>
                  </a:lnTo>
                  <a:lnTo>
                    <a:pt x="12163" y="1905"/>
                  </a:lnTo>
                  <a:lnTo>
                    <a:pt x="11992" y="1832"/>
                  </a:lnTo>
                  <a:lnTo>
                    <a:pt x="11870" y="1710"/>
                  </a:lnTo>
                  <a:lnTo>
                    <a:pt x="11748" y="1588"/>
                  </a:lnTo>
                  <a:lnTo>
                    <a:pt x="11674" y="1417"/>
                  </a:lnTo>
                  <a:lnTo>
                    <a:pt x="11625" y="1246"/>
                  </a:lnTo>
                  <a:lnTo>
                    <a:pt x="11601" y="1075"/>
                  </a:lnTo>
                  <a:lnTo>
                    <a:pt x="11625" y="904"/>
                  </a:lnTo>
                  <a:lnTo>
                    <a:pt x="11674" y="733"/>
                  </a:lnTo>
                  <a:lnTo>
                    <a:pt x="11748" y="562"/>
                  </a:lnTo>
                  <a:lnTo>
                    <a:pt x="11870" y="440"/>
                  </a:lnTo>
                  <a:lnTo>
                    <a:pt x="11992" y="318"/>
                  </a:lnTo>
                  <a:lnTo>
                    <a:pt x="12163" y="244"/>
                  </a:lnTo>
                  <a:lnTo>
                    <a:pt x="12334" y="195"/>
                  </a:lnTo>
                  <a:lnTo>
                    <a:pt x="12505" y="171"/>
                  </a:lnTo>
                  <a:close/>
                  <a:moveTo>
                    <a:pt x="13091" y="5520"/>
                  </a:moveTo>
                  <a:lnTo>
                    <a:pt x="13189" y="5544"/>
                  </a:lnTo>
                  <a:lnTo>
                    <a:pt x="13262" y="5593"/>
                  </a:lnTo>
                  <a:lnTo>
                    <a:pt x="13311" y="5666"/>
                  </a:lnTo>
                  <a:lnTo>
                    <a:pt x="13335" y="5764"/>
                  </a:lnTo>
                  <a:lnTo>
                    <a:pt x="13311" y="5862"/>
                  </a:lnTo>
                  <a:lnTo>
                    <a:pt x="13262" y="5935"/>
                  </a:lnTo>
                  <a:lnTo>
                    <a:pt x="13189" y="5984"/>
                  </a:lnTo>
                  <a:lnTo>
                    <a:pt x="13091" y="6008"/>
                  </a:lnTo>
                  <a:lnTo>
                    <a:pt x="1954" y="6008"/>
                  </a:lnTo>
                  <a:lnTo>
                    <a:pt x="1856" y="5984"/>
                  </a:lnTo>
                  <a:lnTo>
                    <a:pt x="1783" y="5935"/>
                  </a:lnTo>
                  <a:lnTo>
                    <a:pt x="1734" y="5862"/>
                  </a:lnTo>
                  <a:lnTo>
                    <a:pt x="1710" y="5764"/>
                  </a:lnTo>
                  <a:lnTo>
                    <a:pt x="1734" y="5666"/>
                  </a:lnTo>
                  <a:lnTo>
                    <a:pt x="1783" y="5593"/>
                  </a:lnTo>
                  <a:lnTo>
                    <a:pt x="1856" y="5544"/>
                  </a:lnTo>
                  <a:lnTo>
                    <a:pt x="1954" y="5520"/>
                  </a:lnTo>
                  <a:close/>
                  <a:moveTo>
                    <a:pt x="13189" y="7840"/>
                  </a:moveTo>
                  <a:lnTo>
                    <a:pt x="13262" y="7913"/>
                  </a:lnTo>
                  <a:lnTo>
                    <a:pt x="13311" y="7986"/>
                  </a:lnTo>
                  <a:lnTo>
                    <a:pt x="13335" y="8084"/>
                  </a:lnTo>
                  <a:lnTo>
                    <a:pt x="13311" y="8182"/>
                  </a:lnTo>
                  <a:lnTo>
                    <a:pt x="13262" y="8255"/>
                  </a:lnTo>
                  <a:lnTo>
                    <a:pt x="13189" y="8304"/>
                  </a:lnTo>
                  <a:lnTo>
                    <a:pt x="13091" y="8328"/>
                  </a:lnTo>
                  <a:lnTo>
                    <a:pt x="1954" y="8328"/>
                  </a:lnTo>
                  <a:lnTo>
                    <a:pt x="1856" y="8304"/>
                  </a:lnTo>
                  <a:lnTo>
                    <a:pt x="1783" y="8255"/>
                  </a:lnTo>
                  <a:lnTo>
                    <a:pt x="1734" y="8182"/>
                  </a:lnTo>
                  <a:lnTo>
                    <a:pt x="1710" y="8084"/>
                  </a:lnTo>
                  <a:lnTo>
                    <a:pt x="1734" y="7986"/>
                  </a:lnTo>
                  <a:lnTo>
                    <a:pt x="1783" y="7913"/>
                  </a:lnTo>
                  <a:lnTo>
                    <a:pt x="1856" y="7840"/>
                  </a:lnTo>
                  <a:close/>
                  <a:moveTo>
                    <a:pt x="13091" y="10136"/>
                  </a:moveTo>
                  <a:lnTo>
                    <a:pt x="13189" y="10160"/>
                  </a:lnTo>
                  <a:lnTo>
                    <a:pt x="13262" y="10209"/>
                  </a:lnTo>
                  <a:lnTo>
                    <a:pt x="13311" y="10282"/>
                  </a:lnTo>
                  <a:lnTo>
                    <a:pt x="13335" y="10380"/>
                  </a:lnTo>
                  <a:lnTo>
                    <a:pt x="13311" y="10478"/>
                  </a:lnTo>
                  <a:lnTo>
                    <a:pt x="13262" y="10551"/>
                  </a:lnTo>
                  <a:lnTo>
                    <a:pt x="13189" y="10600"/>
                  </a:lnTo>
                  <a:lnTo>
                    <a:pt x="13091" y="10624"/>
                  </a:lnTo>
                  <a:lnTo>
                    <a:pt x="1954" y="10624"/>
                  </a:lnTo>
                  <a:lnTo>
                    <a:pt x="1856" y="10600"/>
                  </a:lnTo>
                  <a:lnTo>
                    <a:pt x="1783" y="10551"/>
                  </a:lnTo>
                  <a:lnTo>
                    <a:pt x="1734" y="10478"/>
                  </a:lnTo>
                  <a:lnTo>
                    <a:pt x="1710" y="10380"/>
                  </a:lnTo>
                  <a:lnTo>
                    <a:pt x="1734" y="10282"/>
                  </a:lnTo>
                  <a:lnTo>
                    <a:pt x="1783" y="10209"/>
                  </a:lnTo>
                  <a:lnTo>
                    <a:pt x="1856" y="10160"/>
                  </a:lnTo>
                  <a:lnTo>
                    <a:pt x="1954" y="10136"/>
                  </a:lnTo>
                  <a:close/>
                  <a:moveTo>
                    <a:pt x="8206" y="12456"/>
                  </a:moveTo>
                  <a:lnTo>
                    <a:pt x="8304" y="12480"/>
                  </a:lnTo>
                  <a:lnTo>
                    <a:pt x="8377" y="12529"/>
                  </a:lnTo>
                  <a:lnTo>
                    <a:pt x="8426" y="12602"/>
                  </a:lnTo>
                  <a:lnTo>
                    <a:pt x="8450" y="12700"/>
                  </a:lnTo>
                  <a:lnTo>
                    <a:pt x="8426" y="12798"/>
                  </a:lnTo>
                  <a:lnTo>
                    <a:pt x="8377" y="12871"/>
                  </a:lnTo>
                  <a:lnTo>
                    <a:pt x="8304" y="12920"/>
                  </a:lnTo>
                  <a:lnTo>
                    <a:pt x="8206" y="12944"/>
                  </a:lnTo>
                  <a:lnTo>
                    <a:pt x="1954" y="12944"/>
                  </a:lnTo>
                  <a:lnTo>
                    <a:pt x="1856" y="12920"/>
                  </a:lnTo>
                  <a:lnTo>
                    <a:pt x="1783" y="12871"/>
                  </a:lnTo>
                  <a:lnTo>
                    <a:pt x="1734" y="12798"/>
                  </a:lnTo>
                  <a:lnTo>
                    <a:pt x="1710" y="12700"/>
                  </a:lnTo>
                  <a:lnTo>
                    <a:pt x="1734" y="12602"/>
                  </a:lnTo>
                  <a:lnTo>
                    <a:pt x="1783" y="12529"/>
                  </a:lnTo>
                  <a:lnTo>
                    <a:pt x="1856" y="12480"/>
                  </a:lnTo>
                  <a:lnTo>
                    <a:pt x="1954" y="12456"/>
                  </a:lnTo>
                  <a:close/>
                  <a:moveTo>
                    <a:pt x="782" y="0"/>
                  </a:moveTo>
                  <a:lnTo>
                    <a:pt x="635" y="25"/>
                  </a:lnTo>
                  <a:lnTo>
                    <a:pt x="489" y="73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2"/>
                  </a:lnTo>
                  <a:lnTo>
                    <a:pt x="73" y="489"/>
                  </a:lnTo>
                  <a:lnTo>
                    <a:pt x="24" y="635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4" y="17927"/>
                  </a:lnTo>
                  <a:lnTo>
                    <a:pt x="73" y="18073"/>
                  </a:lnTo>
                  <a:lnTo>
                    <a:pt x="122" y="18220"/>
                  </a:lnTo>
                  <a:lnTo>
                    <a:pt x="220" y="18342"/>
                  </a:lnTo>
                  <a:lnTo>
                    <a:pt x="342" y="18440"/>
                  </a:lnTo>
                  <a:lnTo>
                    <a:pt x="489" y="18488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7"/>
                  </a:lnTo>
                  <a:lnTo>
                    <a:pt x="14654" y="18488"/>
                  </a:lnTo>
                  <a:lnTo>
                    <a:pt x="14800" y="18440"/>
                  </a:lnTo>
                  <a:lnTo>
                    <a:pt x="14923" y="18342"/>
                  </a:lnTo>
                  <a:lnTo>
                    <a:pt x="15020" y="18220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2" y="17780"/>
                  </a:lnTo>
                  <a:lnTo>
                    <a:pt x="15142" y="782"/>
                  </a:lnTo>
                  <a:lnTo>
                    <a:pt x="15118" y="635"/>
                  </a:lnTo>
                  <a:lnTo>
                    <a:pt x="15069" y="489"/>
                  </a:lnTo>
                  <a:lnTo>
                    <a:pt x="15020" y="342"/>
                  </a:lnTo>
                  <a:lnTo>
                    <a:pt x="14923" y="220"/>
                  </a:lnTo>
                  <a:lnTo>
                    <a:pt x="14800" y="122"/>
                  </a:lnTo>
                  <a:lnTo>
                    <a:pt x="14654" y="73"/>
                  </a:lnTo>
                  <a:lnTo>
                    <a:pt x="14507" y="25"/>
                  </a:lnTo>
                  <a:lnTo>
                    <a:pt x="1436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7" name="Google Shape;277;p24"/>
          <p:cNvSpPr txBox="1">
            <a:spLocks noGrp="1"/>
          </p:cNvSpPr>
          <p:nvPr>
            <p:ph type="body" idx="4294967295"/>
          </p:nvPr>
        </p:nvSpPr>
        <p:spPr>
          <a:xfrm>
            <a:off x="745223" y="1782582"/>
            <a:ext cx="2024100" cy="2417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 b="1" dirty="0"/>
              <a:t>Passos et al. (2010)</a:t>
            </a:r>
            <a:endParaRPr sz="1600" b="1" dirty="0"/>
          </a:p>
          <a:p>
            <a:pPr marL="171450" lvl="0" indent="-215900" algn="l" rtl="0">
              <a:spcBef>
                <a:spcPts val="600"/>
              </a:spcBef>
              <a:spcAft>
                <a:spcPts val="0"/>
              </a:spcAft>
              <a:buSzPts val="1600"/>
              <a:buChar char="▫"/>
            </a:pPr>
            <a:r>
              <a:rPr lang="en" sz="1600" dirty="0"/>
              <a:t>Inserção de códigos VBA no Microsoft® PowerPoint®</a:t>
            </a:r>
            <a:endParaRPr sz="1600" dirty="0"/>
          </a:p>
          <a:p>
            <a:pPr marL="171450" lvl="0" indent="-215900" algn="l" rtl="0">
              <a:spcBef>
                <a:spcPts val="0"/>
              </a:spcBef>
              <a:spcAft>
                <a:spcPts val="0"/>
              </a:spcAft>
              <a:buSzPts val="1600"/>
              <a:buChar char="▫"/>
            </a:pPr>
            <a:r>
              <a:rPr lang="en" sz="1600" dirty="0"/>
              <a:t>Aplicações interativas</a:t>
            </a:r>
            <a:endParaRPr sz="1600" dirty="0"/>
          </a:p>
        </p:txBody>
      </p:sp>
      <p:sp>
        <p:nvSpPr>
          <p:cNvPr id="278" name="Google Shape;278;p24"/>
          <p:cNvSpPr txBox="1">
            <a:spLocks noGrp="1"/>
          </p:cNvSpPr>
          <p:nvPr>
            <p:ph type="body" idx="4294967295"/>
          </p:nvPr>
        </p:nvSpPr>
        <p:spPr>
          <a:xfrm>
            <a:off x="3092273" y="1782582"/>
            <a:ext cx="2347200" cy="2417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 b="1"/>
              <a:t>Orlandi e Isotani (2012)</a:t>
            </a:r>
            <a:endParaRPr sz="1600" b="1"/>
          </a:p>
          <a:p>
            <a:pPr marL="171450" lvl="0" indent="-215900" algn="l" rtl="0">
              <a:spcBef>
                <a:spcPts val="600"/>
              </a:spcBef>
              <a:spcAft>
                <a:spcPts val="0"/>
              </a:spcAft>
              <a:buSzPts val="1600"/>
              <a:buChar char="▫"/>
            </a:pPr>
            <a:r>
              <a:rPr lang="en" sz="1600"/>
              <a:t>Lista de Exercícios com Correção Automática (LECA)</a:t>
            </a:r>
            <a:endParaRPr sz="1600"/>
          </a:p>
          <a:p>
            <a:pPr marL="171450" lvl="0" indent="-215900" algn="l" rtl="0">
              <a:spcBef>
                <a:spcPts val="0"/>
              </a:spcBef>
              <a:spcAft>
                <a:spcPts val="0"/>
              </a:spcAft>
              <a:buSzPts val="1600"/>
              <a:buChar char="▫"/>
            </a:pPr>
            <a:r>
              <a:rPr lang="en" sz="1600"/>
              <a:t>Dispositivos móveis</a:t>
            </a:r>
            <a:endParaRPr sz="1600"/>
          </a:p>
          <a:p>
            <a:pPr marL="171450" lvl="0" indent="-215900" algn="l" rtl="0">
              <a:spcBef>
                <a:spcPts val="0"/>
              </a:spcBef>
              <a:spcAft>
                <a:spcPts val="0"/>
              </a:spcAft>
              <a:buSzPts val="1600"/>
              <a:buChar char="▫"/>
            </a:pPr>
            <a:r>
              <a:rPr lang="en" sz="1600"/>
              <a:t>Avaliação através de pontuação</a:t>
            </a:r>
            <a:endParaRPr sz="1600"/>
          </a:p>
        </p:txBody>
      </p:sp>
      <p:sp>
        <p:nvSpPr>
          <p:cNvPr id="279" name="Google Shape;279;p24"/>
          <p:cNvSpPr txBox="1">
            <a:spLocks noGrp="1"/>
          </p:cNvSpPr>
          <p:nvPr>
            <p:ph type="body" idx="4294967295"/>
          </p:nvPr>
        </p:nvSpPr>
        <p:spPr>
          <a:xfrm>
            <a:off x="5896523" y="1782582"/>
            <a:ext cx="2508000" cy="2417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 b="1"/>
              <a:t>Guterres e Moraes (2014)</a:t>
            </a:r>
            <a:endParaRPr sz="1600" b="1"/>
          </a:p>
          <a:p>
            <a:pPr marL="171450" lvl="0" indent="-215900" algn="l" rtl="0">
              <a:spcBef>
                <a:spcPts val="600"/>
              </a:spcBef>
              <a:spcAft>
                <a:spcPts val="0"/>
              </a:spcAft>
              <a:buSzPts val="1600"/>
              <a:buChar char="▫"/>
            </a:pPr>
            <a:r>
              <a:rPr lang="en" sz="1600"/>
              <a:t>Foco em usuários com pouco conhecimento em informática</a:t>
            </a:r>
            <a:endParaRPr sz="1600"/>
          </a:p>
          <a:p>
            <a:pPr marL="171450" lvl="0" indent="-215900" algn="l" rtl="0">
              <a:spcBef>
                <a:spcPts val="0"/>
              </a:spcBef>
              <a:spcAft>
                <a:spcPts val="0"/>
              </a:spcAft>
              <a:buSzPts val="1600"/>
              <a:buChar char="▫"/>
            </a:pPr>
            <a:r>
              <a:rPr lang="en" sz="1600"/>
              <a:t>Baseada em Web</a:t>
            </a:r>
            <a:endParaRPr sz="16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6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25"/>
          <p:cNvSpPr txBox="1">
            <a:spLocks noGrp="1"/>
          </p:cNvSpPr>
          <p:nvPr>
            <p:ph type="title"/>
          </p:nvPr>
        </p:nvSpPr>
        <p:spPr>
          <a:xfrm>
            <a:off x="550960" y="537451"/>
            <a:ext cx="6718200" cy="897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Trabalhos Relacionados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Métricas e Avaliação da Aprendizagem</a:t>
            </a:r>
            <a:endParaRPr/>
          </a:p>
        </p:txBody>
      </p:sp>
      <p:sp>
        <p:nvSpPr>
          <p:cNvPr id="285" name="Google Shape;285;p25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grpSp>
        <p:nvGrpSpPr>
          <p:cNvPr id="286" name="Google Shape;286;p25"/>
          <p:cNvGrpSpPr/>
          <p:nvPr/>
        </p:nvGrpSpPr>
        <p:grpSpPr>
          <a:xfrm>
            <a:off x="8213633" y="379156"/>
            <a:ext cx="554171" cy="417876"/>
            <a:chOff x="3936375" y="3703750"/>
            <a:chExt cx="453050" cy="332175"/>
          </a:xfrm>
        </p:grpSpPr>
        <p:sp>
          <p:nvSpPr>
            <p:cNvPr id="287" name="Google Shape;287;p25"/>
            <p:cNvSpPr/>
            <p:nvPr/>
          </p:nvSpPr>
          <p:spPr>
            <a:xfrm>
              <a:off x="3936375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4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4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59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25"/>
            <p:cNvSpPr/>
            <p:nvPr/>
          </p:nvSpPr>
          <p:spPr>
            <a:xfrm>
              <a:off x="3988875" y="3864325"/>
              <a:ext cx="77575" cy="133125"/>
            </a:xfrm>
            <a:custGeom>
              <a:avLst/>
              <a:gdLst/>
              <a:ahLst/>
              <a:cxnLst/>
              <a:rect l="l" t="t" r="r" b="b"/>
              <a:pathLst>
                <a:path w="3103" h="5325" extrusionOk="0">
                  <a:moveTo>
                    <a:pt x="489" y="1"/>
                  </a:moveTo>
                  <a:lnTo>
                    <a:pt x="391" y="25"/>
                  </a:lnTo>
                  <a:lnTo>
                    <a:pt x="294" y="50"/>
                  </a:lnTo>
                  <a:lnTo>
                    <a:pt x="196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25" y="294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5325"/>
                  </a:lnTo>
                  <a:lnTo>
                    <a:pt x="3102" y="5325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53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882" y="98"/>
                  </a:lnTo>
                  <a:lnTo>
                    <a:pt x="2809" y="50"/>
                  </a:lnTo>
                  <a:lnTo>
                    <a:pt x="2711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25"/>
            <p:cNvSpPr/>
            <p:nvPr/>
          </p:nvSpPr>
          <p:spPr>
            <a:xfrm>
              <a:off x="4259350" y="3864325"/>
              <a:ext cx="77575" cy="133125"/>
            </a:xfrm>
            <a:custGeom>
              <a:avLst/>
              <a:gdLst/>
              <a:ahLst/>
              <a:cxnLst/>
              <a:rect l="l" t="t" r="r" b="b"/>
              <a:pathLst>
                <a:path w="3103" h="5325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4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5325"/>
                  </a:lnTo>
                  <a:lnTo>
                    <a:pt x="3103" y="5325"/>
                  </a:lnTo>
                  <a:lnTo>
                    <a:pt x="3103" y="489"/>
                  </a:lnTo>
                  <a:lnTo>
                    <a:pt x="3103" y="391"/>
                  </a:lnTo>
                  <a:lnTo>
                    <a:pt x="3078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10" y="50"/>
                  </a:lnTo>
                  <a:lnTo>
                    <a:pt x="2712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25"/>
            <p:cNvSpPr/>
            <p:nvPr/>
          </p:nvSpPr>
          <p:spPr>
            <a:xfrm>
              <a:off x="4078625" y="3717800"/>
              <a:ext cx="77575" cy="279650"/>
            </a:xfrm>
            <a:custGeom>
              <a:avLst/>
              <a:gdLst/>
              <a:ahLst/>
              <a:cxnLst/>
              <a:rect l="l" t="t" r="r" b="b"/>
              <a:pathLst>
                <a:path w="3103" h="1118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1186"/>
                  </a:lnTo>
                  <a:lnTo>
                    <a:pt x="3102" y="11186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12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25"/>
            <p:cNvSpPr/>
            <p:nvPr/>
          </p:nvSpPr>
          <p:spPr>
            <a:xfrm>
              <a:off x="4168375" y="3788625"/>
              <a:ext cx="78175" cy="208825"/>
            </a:xfrm>
            <a:custGeom>
              <a:avLst/>
              <a:gdLst/>
              <a:ahLst/>
              <a:cxnLst/>
              <a:rect l="l" t="t" r="r" b="b"/>
              <a:pathLst>
                <a:path w="3127" h="8353" extrusionOk="0">
                  <a:moveTo>
                    <a:pt x="489" y="0"/>
                  </a:moveTo>
                  <a:lnTo>
                    <a:pt x="392" y="25"/>
                  </a:lnTo>
                  <a:lnTo>
                    <a:pt x="318" y="49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3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8353"/>
                  </a:lnTo>
                  <a:lnTo>
                    <a:pt x="3127" y="8353"/>
                  </a:lnTo>
                  <a:lnTo>
                    <a:pt x="3127" y="489"/>
                  </a:lnTo>
                  <a:lnTo>
                    <a:pt x="3103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80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36" y="25"/>
                  </a:lnTo>
                  <a:lnTo>
                    <a:pt x="26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2" name="Google Shape;292;p25"/>
          <p:cNvSpPr txBox="1">
            <a:spLocks noGrp="1"/>
          </p:cNvSpPr>
          <p:nvPr>
            <p:ph type="body" idx="4294967295"/>
          </p:nvPr>
        </p:nvSpPr>
        <p:spPr>
          <a:xfrm>
            <a:off x="2466967" y="1652337"/>
            <a:ext cx="1920900" cy="1638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b="1" dirty="0"/>
              <a:t>WebMonitor </a:t>
            </a:r>
            <a:br>
              <a:rPr lang="en" sz="1200" b="1" dirty="0"/>
            </a:br>
            <a:r>
              <a:rPr lang="en" sz="1200" b="1" dirty="0"/>
              <a:t>(Lucena 2015)</a:t>
            </a:r>
            <a:endParaRPr sz="1200" b="1" dirty="0"/>
          </a:p>
          <a:p>
            <a:pPr marL="171450" lvl="0" indent="-184150" algn="l" rtl="0">
              <a:spcBef>
                <a:spcPts val="600"/>
              </a:spcBef>
              <a:spcAft>
                <a:spcPts val="0"/>
              </a:spcAft>
              <a:buSzPts val="1100"/>
              <a:buChar char="▫"/>
            </a:pPr>
            <a:r>
              <a:rPr lang="en" sz="1200" dirty="0"/>
              <a:t>Plugin para Moodle</a:t>
            </a:r>
            <a:endParaRPr sz="1200" dirty="0"/>
          </a:p>
          <a:p>
            <a:pPr marL="171450" lvl="0" indent="-184150" algn="l" rtl="0">
              <a:spcBef>
                <a:spcPts val="0"/>
              </a:spcBef>
              <a:spcAft>
                <a:spcPts val="0"/>
              </a:spcAft>
              <a:buSzPts val="1100"/>
              <a:buChar char="▫"/>
            </a:pPr>
            <a:r>
              <a:rPr lang="en" sz="1200" dirty="0"/>
              <a:t>Monitoramento de desempenho com Treemap</a:t>
            </a:r>
            <a:endParaRPr sz="1200" dirty="0"/>
          </a:p>
          <a:p>
            <a:pPr marL="171450" lvl="0" indent="-184150" algn="l" rtl="0">
              <a:spcBef>
                <a:spcPts val="0"/>
              </a:spcBef>
              <a:spcAft>
                <a:spcPts val="0"/>
              </a:spcAft>
              <a:buSzPts val="1100"/>
              <a:buChar char="▫"/>
            </a:pPr>
            <a:r>
              <a:rPr lang="en" sz="1200" dirty="0"/>
              <a:t>Dados de interação do estudante (posts, fóruns…)</a:t>
            </a:r>
            <a:endParaRPr sz="1200" dirty="0"/>
          </a:p>
        </p:txBody>
      </p:sp>
      <p:sp>
        <p:nvSpPr>
          <p:cNvPr id="293" name="Google Shape;293;p25"/>
          <p:cNvSpPr txBox="1">
            <a:spLocks noGrp="1"/>
          </p:cNvSpPr>
          <p:nvPr>
            <p:ph type="body" idx="4294967295"/>
          </p:nvPr>
        </p:nvSpPr>
        <p:spPr>
          <a:xfrm>
            <a:off x="4325525" y="1652336"/>
            <a:ext cx="2024100" cy="197287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b="1" dirty="0"/>
              <a:t>Métricas de Desempenho (Biswas e Ghosh 2007)</a:t>
            </a:r>
            <a:endParaRPr sz="1200" b="1" dirty="0"/>
          </a:p>
          <a:p>
            <a:pPr marL="171450" lvl="0" indent="-184150" algn="l" rtl="0">
              <a:spcBef>
                <a:spcPts val="600"/>
              </a:spcBef>
              <a:spcAft>
                <a:spcPts val="0"/>
              </a:spcAft>
              <a:buSzPts val="1100"/>
              <a:buChar char="▫"/>
            </a:pPr>
            <a:r>
              <a:rPr lang="en" sz="1200" dirty="0"/>
              <a:t>Nível de Compreensão: baseado no tempo de resposta, no desvio e em níveis de dificuldade.</a:t>
            </a:r>
            <a:endParaRPr sz="1200" dirty="0"/>
          </a:p>
          <a:p>
            <a:pPr marL="171450" lvl="0" indent="-184150" algn="l" rtl="0">
              <a:spcBef>
                <a:spcPts val="0"/>
              </a:spcBef>
              <a:spcAft>
                <a:spcPts val="0"/>
              </a:spcAft>
              <a:buSzPts val="1100"/>
              <a:buChar char="▫"/>
            </a:pPr>
            <a:r>
              <a:rPr lang="en" sz="1200" dirty="0"/>
              <a:t>Taxa de Aprendizagem</a:t>
            </a:r>
            <a:endParaRPr sz="1200" dirty="0"/>
          </a:p>
          <a:p>
            <a:pPr marL="171450" lvl="0" indent="-184150" algn="l" rtl="0">
              <a:spcBef>
                <a:spcPts val="0"/>
              </a:spcBef>
              <a:spcAft>
                <a:spcPts val="0"/>
              </a:spcAft>
              <a:buSzPts val="1100"/>
              <a:buChar char="▫"/>
            </a:pPr>
            <a:r>
              <a:rPr lang="en" sz="1200" dirty="0"/>
              <a:t>Nível de dificuldade</a:t>
            </a:r>
            <a:endParaRPr sz="1200" dirty="0"/>
          </a:p>
        </p:txBody>
      </p:sp>
      <p:sp>
        <p:nvSpPr>
          <p:cNvPr id="294" name="Google Shape;294;p25"/>
          <p:cNvSpPr txBox="1">
            <a:spLocks noGrp="1"/>
          </p:cNvSpPr>
          <p:nvPr>
            <p:ph type="body" idx="4294967295"/>
          </p:nvPr>
        </p:nvSpPr>
        <p:spPr>
          <a:xfrm>
            <a:off x="6381625" y="1652336"/>
            <a:ext cx="2386179" cy="269852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b="1" dirty="0"/>
              <a:t>Learning Vectors para Moodle </a:t>
            </a:r>
            <a:br>
              <a:rPr lang="en" sz="1200" b="1" dirty="0"/>
            </a:br>
            <a:r>
              <a:rPr lang="en" sz="1200" b="1" dirty="0"/>
              <a:t>(Sales et al. 2012; 2019)</a:t>
            </a:r>
            <a:endParaRPr sz="1200" b="1" dirty="0"/>
          </a:p>
          <a:p>
            <a:pPr marL="171450" lvl="0" indent="-184150" algn="l" rtl="0">
              <a:spcBef>
                <a:spcPts val="600"/>
              </a:spcBef>
              <a:spcAft>
                <a:spcPts val="0"/>
              </a:spcAft>
              <a:buSzPts val="1100"/>
              <a:buChar char="▫"/>
            </a:pPr>
            <a:r>
              <a:rPr lang="en" sz="1200" dirty="0"/>
              <a:t>Escala de menções qualitativas</a:t>
            </a:r>
            <a:endParaRPr sz="1200" dirty="0"/>
          </a:p>
          <a:p>
            <a:pPr marL="171450" lvl="0" indent="-184150" algn="l" rtl="0">
              <a:spcBef>
                <a:spcPts val="0"/>
              </a:spcBef>
              <a:spcAft>
                <a:spcPts val="0"/>
              </a:spcAft>
              <a:buSzPts val="1100"/>
              <a:buChar char="▫"/>
            </a:pPr>
            <a:r>
              <a:rPr lang="en" sz="1200" dirty="0"/>
              <a:t>Baseado na Escala Likert associada a emoticons e GIFs</a:t>
            </a:r>
            <a:endParaRPr sz="1200" dirty="0"/>
          </a:p>
          <a:p>
            <a:pPr marL="171450" lvl="0" indent="-184150" algn="l" rtl="0">
              <a:spcBef>
                <a:spcPts val="0"/>
              </a:spcBef>
              <a:spcAft>
                <a:spcPts val="0"/>
              </a:spcAft>
              <a:buSzPts val="1100"/>
              <a:buChar char="▫"/>
            </a:pPr>
            <a:r>
              <a:rPr lang="en" sz="1200" dirty="0"/>
              <a:t>O vetor de aprendizagem é composto por: notas/frequência, atividades a distância (fóruns, chats, tarefas e wikis), atividades presenciais e interações ponderadas categorizadas pelo professor</a:t>
            </a:r>
            <a:endParaRPr sz="1200" dirty="0"/>
          </a:p>
        </p:txBody>
      </p:sp>
      <p:sp>
        <p:nvSpPr>
          <p:cNvPr id="295" name="Google Shape;295;p25"/>
          <p:cNvSpPr txBox="1">
            <a:spLocks noGrp="1"/>
          </p:cNvSpPr>
          <p:nvPr>
            <p:ph type="body" idx="4294967295"/>
          </p:nvPr>
        </p:nvSpPr>
        <p:spPr>
          <a:xfrm>
            <a:off x="517726" y="1652336"/>
            <a:ext cx="1854900" cy="197287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b="1" dirty="0"/>
              <a:t>Learning Analytics </a:t>
            </a:r>
            <a:br>
              <a:rPr lang="en" sz="1200" b="1" dirty="0"/>
            </a:br>
            <a:r>
              <a:rPr lang="en" sz="1200" b="1" dirty="0"/>
              <a:t>(Nunes et al 2016)</a:t>
            </a:r>
            <a:endParaRPr sz="1200" b="1" dirty="0"/>
          </a:p>
          <a:p>
            <a:pPr marL="171450" lvl="0" indent="-184150" algn="l" rtl="0">
              <a:spcBef>
                <a:spcPts val="600"/>
              </a:spcBef>
              <a:spcAft>
                <a:spcPts val="0"/>
              </a:spcAft>
              <a:buSzPts val="1100"/>
              <a:buChar char="▫"/>
            </a:pPr>
            <a:r>
              <a:rPr lang="en" sz="1200" dirty="0"/>
              <a:t>Cursos semi presenciais</a:t>
            </a:r>
            <a:endParaRPr sz="1200" dirty="0"/>
          </a:p>
          <a:p>
            <a:pPr marL="171450" lvl="0" indent="-184150" algn="l" rtl="0">
              <a:spcBef>
                <a:spcPts val="0"/>
              </a:spcBef>
              <a:spcAft>
                <a:spcPts val="0"/>
              </a:spcAft>
              <a:buSzPts val="1100"/>
              <a:buChar char="▫"/>
            </a:pPr>
            <a:r>
              <a:rPr lang="en" sz="1200" dirty="0"/>
              <a:t>Avaliação de desempenho por notas e participação</a:t>
            </a:r>
            <a:endParaRPr sz="1200" dirty="0"/>
          </a:p>
          <a:p>
            <a:pPr marL="171450" lvl="0" indent="-184150" algn="l" rtl="0">
              <a:spcBef>
                <a:spcPts val="0"/>
              </a:spcBef>
              <a:spcAft>
                <a:spcPts val="0"/>
              </a:spcAft>
              <a:buSzPts val="1100"/>
              <a:buChar char="▫"/>
            </a:pPr>
            <a:r>
              <a:rPr lang="en" sz="1200" dirty="0"/>
              <a:t>Apresenta fórmula apenas para nota final</a:t>
            </a:r>
            <a:endParaRPr sz="1200" dirty="0"/>
          </a:p>
        </p:txBody>
      </p:sp>
      <p:sp>
        <p:nvSpPr>
          <p:cNvPr id="296" name="Google Shape;296;p25"/>
          <p:cNvSpPr txBox="1"/>
          <p:nvPr/>
        </p:nvSpPr>
        <p:spPr>
          <a:xfrm>
            <a:off x="956476" y="3728200"/>
            <a:ext cx="4753200" cy="739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500" dirty="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Nenhum dos trabalhos considera a avaliação da aprendizagem com o uso de Objetos Tangíveis</a:t>
            </a:r>
            <a:endParaRPr sz="1500" dirty="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2" grpId="0" uiExpand="1" build="p"/>
      <p:bldP spid="293" grpId="0" uiExpand="1" build="p"/>
      <p:bldP spid="294" grpId="0" uiExpand="1" build="p"/>
      <p:bldP spid="29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26"/>
          <p:cNvSpPr txBox="1">
            <a:spLocks noGrp="1"/>
          </p:cNvSpPr>
          <p:nvPr>
            <p:ph type="ctrTitle"/>
          </p:nvPr>
        </p:nvSpPr>
        <p:spPr>
          <a:xfrm>
            <a:off x="787200" y="1494625"/>
            <a:ext cx="6231900" cy="1260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Método Proposto</a:t>
            </a:r>
            <a:endParaRPr/>
          </a:p>
        </p:txBody>
      </p:sp>
      <p:sp>
        <p:nvSpPr>
          <p:cNvPr id="302" name="Google Shape;302;p26"/>
          <p:cNvSpPr txBox="1">
            <a:spLocks noGrp="1"/>
          </p:cNvSpPr>
          <p:nvPr>
            <p:ph type="subTitle" idx="1"/>
          </p:nvPr>
        </p:nvSpPr>
        <p:spPr>
          <a:xfrm>
            <a:off x="787200" y="2860554"/>
            <a:ext cx="5727000" cy="852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Plataforma Tangível</a:t>
            </a:r>
            <a:endParaRPr dirty="0"/>
          </a:p>
        </p:txBody>
      </p:sp>
      <p:grpSp>
        <p:nvGrpSpPr>
          <p:cNvPr id="303" name="Google Shape;303;p26"/>
          <p:cNvGrpSpPr/>
          <p:nvPr/>
        </p:nvGrpSpPr>
        <p:grpSpPr>
          <a:xfrm>
            <a:off x="7863410" y="334303"/>
            <a:ext cx="952401" cy="868821"/>
            <a:chOff x="6625350" y="1613750"/>
            <a:chExt cx="480525" cy="438400"/>
          </a:xfrm>
        </p:grpSpPr>
        <p:sp>
          <p:nvSpPr>
            <p:cNvPr id="304" name="Google Shape;304;p26"/>
            <p:cNvSpPr/>
            <p:nvPr/>
          </p:nvSpPr>
          <p:spPr>
            <a:xfrm>
              <a:off x="6670525" y="1887275"/>
              <a:ext cx="117875" cy="164875"/>
            </a:xfrm>
            <a:custGeom>
              <a:avLst/>
              <a:gdLst/>
              <a:ahLst/>
              <a:cxnLst/>
              <a:rect l="l" t="t" r="r" b="b"/>
              <a:pathLst>
                <a:path w="4715" h="6595" extrusionOk="0">
                  <a:moveTo>
                    <a:pt x="0" y="1"/>
                  </a:moveTo>
                  <a:lnTo>
                    <a:pt x="538" y="6058"/>
                  </a:lnTo>
                  <a:lnTo>
                    <a:pt x="562" y="6180"/>
                  </a:lnTo>
                  <a:lnTo>
                    <a:pt x="587" y="6277"/>
                  </a:lnTo>
                  <a:lnTo>
                    <a:pt x="660" y="6351"/>
                  </a:lnTo>
                  <a:lnTo>
                    <a:pt x="733" y="6448"/>
                  </a:lnTo>
                  <a:lnTo>
                    <a:pt x="806" y="6497"/>
                  </a:lnTo>
                  <a:lnTo>
                    <a:pt x="904" y="6546"/>
                  </a:lnTo>
                  <a:lnTo>
                    <a:pt x="1002" y="6571"/>
                  </a:lnTo>
                  <a:lnTo>
                    <a:pt x="1124" y="6595"/>
                  </a:lnTo>
                  <a:lnTo>
                    <a:pt x="4128" y="6595"/>
                  </a:lnTo>
                  <a:lnTo>
                    <a:pt x="4274" y="6571"/>
                  </a:lnTo>
                  <a:lnTo>
                    <a:pt x="4397" y="6522"/>
                  </a:lnTo>
                  <a:lnTo>
                    <a:pt x="4494" y="6473"/>
                  </a:lnTo>
                  <a:lnTo>
                    <a:pt x="4592" y="6375"/>
                  </a:lnTo>
                  <a:lnTo>
                    <a:pt x="4665" y="6253"/>
                  </a:lnTo>
                  <a:lnTo>
                    <a:pt x="4714" y="6155"/>
                  </a:lnTo>
                  <a:lnTo>
                    <a:pt x="4714" y="6009"/>
                  </a:lnTo>
                  <a:lnTo>
                    <a:pt x="4714" y="5887"/>
                  </a:lnTo>
                  <a:lnTo>
                    <a:pt x="3713" y="123"/>
                  </a:lnTo>
                  <a:lnTo>
                    <a:pt x="2589" y="50"/>
                  </a:lnTo>
                  <a:lnTo>
                    <a:pt x="1637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26"/>
            <p:cNvSpPr/>
            <p:nvPr/>
          </p:nvSpPr>
          <p:spPr>
            <a:xfrm>
              <a:off x="7075950" y="1754175"/>
              <a:ext cx="29925" cy="99550"/>
            </a:xfrm>
            <a:custGeom>
              <a:avLst/>
              <a:gdLst/>
              <a:ahLst/>
              <a:cxnLst/>
              <a:rect l="l" t="t" r="r" b="b"/>
              <a:pathLst>
                <a:path w="1197" h="3982" extrusionOk="0">
                  <a:moveTo>
                    <a:pt x="0" y="1"/>
                  </a:moveTo>
                  <a:lnTo>
                    <a:pt x="0" y="3981"/>
                  </a:lnTo>
                  <a:lnTo>
                    <a:pt x="269" y="3811"/>
                  </a:lnTo>
                  <a:lnTo>
                    <a:pt x="489" y="3615"/>
                  </a:lnTo>
                  <a:lnTo>
                    <a:pt x="684" y="3420"/>
                  </a:lnTo>
                  <a:lnTo>
                    <a:pt x="855" y="3176"/>
                  </a:lnTo>
                  <a:lnTo>
                    <a:pt x="1002" y="2907"/>
                  </a:lnTo>
                  <a:lnTo>
                    <a:pt x="1099" y="2614"/>
                  </a:lnTo>
                  <a:lnTo>
                    <a:pt x="1173" y="2296"/>
                  </a:lnTo>
                  <a:lnTo>
                    <a:pt x="1197" y="1979"/>
                  </a:lnTo>
                  <a:lnTo>
                    <a:pt x="1173" y="1661"/>
                  </a:lnTo>
                  <a:lnTo>
                    <a:pt x="1099" y="1368"/>
                  </a:lnTo>
                  <a:lnTo>
                    <a:pt x="1002" y="1075"/>
                  </a:lnTo>
                  <a:lnTo>
                    <a:pt x="855" y="806"/>
                  </a:lnTo>
                  <a:lnTo>
                    <a:pt x="684" y="562"/>
                  </a:lnTo>
                  <a:lnTo>
                    <a:pt x="489" y="342"/>
                  </a:lnTo>
                  <a:lnTo>
                    <a:pt x="269" y="17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26"/>
            <p:cNvSpPr/>
            <p:nvPr/>
          </p:nvSpPr>
          <p:spPr>
            <a:xfrm>
              <a:off x="6625350" y="1729750"/>
              <a:ext cx="97700" cy="147175"/>
            </a:xfrm>
            <a:custGeom>
              <a:avLst/>
              <a:gdLst/>
              <a:ahLst/>
              <a:cxnLst/>
              <a:rect l="l" t="t" r="r" b="b"/>
              <a:pathLst>
                <a:path w="3908" h="5887" extrusionOk="0">
                  <a:moveTo>
                    <a:pt x="3908" y="1"/>
                  </a:moveTo>
                  <a:lnTo>
                    <a:pt x="2711" y="25"/>
                  </a:lnTo>
                  <a:lnTo>
                    <a:pt x="1759" y="25"/>
                  </a:lnTo>
                  <a:lnTo>
                    <a:pt x="1588" y="49"/>
                  </a:lnTo>
                  <a:lnTo>
                    <a:pt x="1417" y="74"/>
                  </a:lnTo>
                  <a:lnTo>
                    <a:pt x="1246" y="123"/>
                  </a:lnTo>
                  <a:lnTo>
                    <a:pt x="1099" y="172"/>
                  </a:lnTo>
                  <a:lnTo>
                    <a:pt x="953" y="245"/>
                  </a:lnTo>
                  <a:lnTo>
                    <a:pt x="806" y="343"/>
                  </a:lnTo>
                  <a:lnTo>
                    <a:pt x="660" y="440"/>
                  </a:lnTo>
                  <a:lnTo>
                    <a:pt x="537" y="562"/>
                  </a:lnTo>
                  <a:lnTo>
                    <a:pt x="415" y="684"/>
                  </a:lnTo>
                  <a:lnTo>
                    <a:pt x="318" y="831"/>
                  </a:lnTo>
                  <a:lnTo>
                    <a:pt x="220" y="978"/>
                  </a:lnTo>
                  <a:lnTo>
                    <a:pt x="147" y="1124"/>
                  </a:lnTo>
                  <a:lnTo>
                    <a:pt x="73" y="1295"/>
                  </a:lnTo>
                  <a:lnTo>
                    <a:pt x="49" y="1442"/>
                  </a:lnTo>
                  <a:lnTo>
                    <a:pt x="0" y="1613"/>
                  </a:lnTo>
                  <a:lnTo>
                    <a:pt x="0" y="1783"/>
                  </a:lnTo>
                  <a:lnTo>
                    <a:pt x="0" y="4128"/>
                  </a:lnTo>
                  <a:lnTo>
                    <a:pt x="0" y="4299"/>
                  </a:lnTo>
                  <a:lnTo>
                    <a:pt x="49" y="4446"/>
                  </a:lnTo>
                  <a:lnTo>
                    <a:pt x="73" y="4617"/>
                  </a:lnTo>
                  <a:lnTo>
                    <a:pt x="147" y="4763"/>
                  </a:lnTo>
                  <a:lnTo>
                    <a:pt x="220" y="4934"/>
                  </a:lnTo>
                  <a:lnTo>
                    <a:pt x="318" y="5081"/>
                  </a:lnTo>
                  <a:lnTo>
                    <a:pt x="415" y="5203"/>
                  </a:lnTo>
                  <a:lnTo>
                    <a:pt x="537" y="5325"/>
                  </a:lnTo>
                  <a:lnTo>
                    <a:pt x="660" y="5447"/>
                  </a:lnTo>
                  <a:lnTo>
                    <a:pt x="806" y="5545"/>
                  </a:lnTo>
                  <a:lnTo>
                    <a:pt x="953" y="5642"/>
                  </a:lnTo>
                  <a:lnTo>
                    <a:pt x="1099" y="5716"/>
                  </a:lnTo>
                  <a:lnTo>
                    <a:pt x="1246" y="5789"/>
                  </a:lnTo>
                  <a:lnTo>
                    <a:pt x="1417" y="5838"/>
                  </a:lnTo>
                  <a:lnTo>
                    <a:pt x="1588" y="5862"/>
                  </a:lnTo>
                  <a:lnTo>
                    <a:pt x="1759" y="5862"/>
                  </a:lnTo>
                  <a:lnTo>
                    <a:pt x="2711" y="5887"/>
                  </a:lnTo>
                  <a:lnTo>
                    <a:pt x="3908" y="5887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26"/>
            <p:cNvSpPr/>
            <p:nvPr/>
          </p:nvSpPr>
          <p:spPr>
            <a:xfrm>
              <a:off x="6736475" y="1638175"/>
              <a:ext cx="279650" cy="330325"/>
            </a:xfrm>
            <a:custGeom>
              <a:avLst/>
              <a:gdLst/>
              <a:ahLst/>
              <a:cxnLst/>
              <a:rect l="l" t="t" r="r" b="b"/>
              <a:pathLst>
                <a:path w="11186" h="13213" extrusionOk="0">
                  <a:moveTo>
                    <a:pt x="11186" y="0"/>
                  </a:moveTo>
                  <a:lnTo>
                    <a:pt x="10771" y="342"/>
                  </a:lnTo>
                  <a:lnTo>
                    <a:pt x="10380" y="635"/>
                  </a:lnTo>
                  <a:lnTo>
                    <a:pt x="9940" y="904"/>
                  </a:lnTo>
                  <a:lnTo>
                    <a:pt x="9525" y="1172"/>
                  </a:lnTo>
                  <a:lnTo>
                    <a:pt x="9110" y="1417"/>
                  </a:lnTo>
                  <a:lnTo>
                    <a:pt x="8695" y="1661"/>
                  </a:lnTo>
                  <a:lnTo>
                    <a:pt x="7840" y="2052"/>
                  </a:lnTo>
                  <a:lnTo>
                    <a:pt x="7034" y="2418"/>
                  </a:lnTo>
                  <a:lnTo>
                    <a:pt x="6228" y="2687"/>
                  </a:lnTo>
                  <a:lnTo>
                    <a:pt x="5471" y="2931"/>
                  </a:lnTo>
                  <a:lnTo>
                    <a:pt x="4763" y="3126"/>
                  </a:lnTo>
                  <a:lnTo>
                    <a:pt x="4225" y="3248"/>
                  </a:lnTo>
                  <a:lnTo>
                    <a:pt x="3664" y="3346"/>
                  </a:lnTo>
                  <a:lnTo>
                    <a:pt x="3077" y="3419"/>
                  </a:lnTo>
                  <a:lnTo>
                    <a:pt x="2467" y="3493"/>
                  </a:lnTo>
                  <a:lnTo>
                    <a:pt x="1221" y="3590"/>
                  </a:lnTo>
                  <a:lnTo>
                    <a:pt x="0" y="3664"/>
                  </a:lnTo>
                  <a:lnTo>
                    <a:pt x="0" y="9574"/>
                  </a:lnTo>
                  <a:lnTo>
                    <a:pt x="1221" y="9623"/>
                  </a:lnTo>
                  <a:lnTo>
                    <a:pt x="2467" y="9721"/>
                  </a:lnTo>
                  <a:lnTo>
                    <a:pt x="3077" y="9794"/>
                  </a:lnTo>
                  <a:lnTo>
                    <a:pt x="3664" y="9891"/>
                  </a:lnTo>
                  <a:lnTo>
                    <a:pt x="4225" y="9989"/>
                  </a:lnTo>
                  <a:lnTo>
                    <a:pt x="4763" y="10111"/>
                  </a:lnTo>
                  <a:lnTo>
                    <a:pt x="5471" y="10307"/>
                  </a:lnTo>
                  <a:lnTo>
                    <a:pt x="6228" y="10526"/>
                  </a:lnTo>
                  <a:lnTo>
                    <a:pt x="7034" y="10820"/>
                  </a:lnTo>
                  <a:lnTo>
                    <a:pt x="7840" y="11161"/>
                  </a:lnTo>
                  <a:lnTo>
                    <a:pt x="8695" y="11577"/>
                  </a:lnTo>
                  <a:lnTo>
                    <a:pt x="9110" y="11796"/>
                  </a:lnTo>
                  <a:lnTo>
                    <a:pt x="9525" y="12041"/>
                  </a:lnTo>
                  <a:lnTo>
                    <a:pt x="9940" y="12309"/>
                  </a:lnTo>
                  <a:lnTo>
                    <a:pt x="10380" y="12602"/>
                  </a:lnTo>
                  <a:lnTo>
                    <a:pt x="10771" y="12896"/>
                  </a:lnTo>
                  <a:lnTo>
                    <a:pt x="11186" y="13213"/>
                  </a:lnTo>
                  <a:lnTo>
                    <a:pt x="1118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26"/>
            <p:cNvSpPr/>
            <p:nvPr/>
          </p:nvSpPr>
          <p:spPr>
            <a:xfrm>
              <a:off x="7029550" y="1613750"/>
              <a:ext cx="34200" cy="379800"/>
            </a:xfrm>
            <a:custGeom>
              <a:avLst/>
              <a:gdLst/>
              <a:ahLst/>
              <a:cxnLst/>
              <a:rect l="l" t="t" r="r" b="b"/>
              <a:pathLst>
                <a:path w="1368" h="15192" extrusionOk="0">
                  <a:moveTo>
                    <a:pt x="684" y="0"/>
                  </a:moveTo>
                  <a:lnTo>
                    <a:pt x="562" y="25"/>
                  </a:lnTo>
                  <a:lnTo>
                    <a:pt x="464" y="98"/>
                  </a:lnTo>
                  <a:lnTo>
                    <a:pt x="366" y="171"/>
                  </a:lnTo>
                  <a:lnTo>
                    <a:pt x="0" y="513"/>
                  </a:lnTo>
                  <a:lnTo>
                    <a:pt x="0" y="14654"/>
                  </a:lnTo>
                  <a:lnTo>
                    <a:pt x="366" y="15020"/>
                  </a:lnTo>
                  <a:lnTo>
                    <a:pt x="464" y="15094"/>
                  </a:lnTo>
                  <a:lnTo>
                    <a:pt x="562" y="15143"/>
                  </a:lnTo>
                  <a:lnTo>
                    <a:pt x="684" y="15191"/>
                  </a:lnTo>
                  <a:lnTo>
                    <a:pt x="904" y="15191"/>
                  </a:lnTo>
                  <a:lnTo>
                    <a:pt x="1001" y="15143"/>
                  </a:lnTo>
                  <a:lnTo>
                    <a:pt x="1148" y="15045"/>
                  </a:lnTo>
                  <a:lnTo>
                    <a:pt x="1270" y="14923"/>
                  </a:lnTo>
                  <a:lnTo>
                    <a:pt x="1343" y="14776"/>
                  </a:lnTo>
                  <a:lnTo>
                    <a:pt x="1368" y="14605"/>
                  </a:lnTo>
                  <a:lnTo>
                    <a:pt x="1368" y="586"/>
                  </a:lnTo>
                  <a:lnTo>
                    <a:pt x="1343" y="415"/>
                  </a:lnTo>
                  <a:lnTo>
                    <a:pt x="1270" y="244"/>
                  </a:lnTo>
                  <a:lnTo>
                    <a:pt x="1148" y="122"/>
                  </a:lnTo>
                  <a:lnTo>
                    <a:pt x="1001" y="25"/>
                  </a:lnTo>
                  <a:lnTo>
                    <a:pt x="90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9" name="Google Shape;309;p26"/>
          <p:cNvSpPr txBox="1">
            <a:spLocks noGrp="1"/>
          </p:cNvSpPr>
          <p:nvPr>
            <p:ph type="sldNum" idx="4294967295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7"/>
          <p:cNvSpPr txBox="1">
            <a:spLocks noGrp="1"/>
          </p:cNvSpPr>
          <p:nvPr>
            <p:ph type="title" idx="4294967295"/>
          </p:nvPr>
        </p:nvSpPr>
        <p:spPr>
          <a:xfrm>
            <a:off x="586744" y="538921"/>
            <a:ext cx="4754100" cy="49159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Método Proposto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315" name="Google Shape;315;p27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000000"/>
                </a:solidFill>
              </a:rPr>
              <a:t>14</a:t>
            </a:fld>
            <a:endParaRPr>
              <a:solidFill>
                <a:srgbClr val="000000"/>
              </a:solidFill>
            </a:endParaRPr>
          </a:p>
        </p:txBody>
      </p:sp>
      <p:pic>
        <p:nvPicPr>
          <p:cNvPr id="316" name="Google Shape;31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5200" y="1372100"/>
            <a:ext cx="6196948" cy="31490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7" name="Google Shape;317;p27"/>
          <p:cNvGrpSpPr/>
          <p:nvPr/>
        </p:nvGrpSpPr>
        <p:grpSpPr>
          <a:xfrm>
            <a:off x="8258126" y="367805"/>
            <a:ext cx="526773" cy="565993"/>
            <a:chOff x="570875" y="4322250"/>
            <a:chExt cx="443300" cy="443325"/>
          </a:xfrm>
        </p:grpSpPr>
        <p:sp>
          <p:nvSpPr>
            <p:cNvPr id="318" name="Google Shape;318;p27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27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27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27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8"/>
          <p:cNvSpPr txBox="1">
            <a:spLocks noGrp="1"/>
          </p:cNvSpPr>
          <p:nvPr>
            <p:ph type="title" idx="4294967295"/>
          </p:nvPr>
        </p:nvSpPr>
        <p:spPr>
          <a:xfrm>
            <a:off x="733425" y="720350"/>
            <a:ext cx="5645400" cy="48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Método Proposto - Compositor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27" name="Google Shape;327;p28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000000"/>
                </a:solidFill>
              </a:rPr>
              <a:t>15</a:t>
            </a:fld>
            <a:endParaRPr>
              <a:solidFill>
                <a:srgbClr val="000000"/>
              </a:solidFill>
            </a:endParaRPr>
          </a:p>
        </p:txBody>
      </p:sp>
      <p:pic>
        <p:nvPicPr>
          <p:cNvPr id="328" name="Google Shape;32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3975" y="1538975"/>
            <a:ext cx="5645449" cy="27383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9" name="Google Shape;329;p28"/>
          <p:cNvGrpSpPr/>
          <p:nvPr/>
        </p:nvGrpSpPr>
        <p:grpSpPr>
          <a:xfrm>
            <a:off x="8258126" y="367805"/>
            <a:ext cx="526773" cy="565993"/>
            <a:chOff x="570875" y="4322250"/>
            <a:chExt cx="443300" cy="443325"/>
          </a:xfrm>
        </p:grpSpPr>
        <p:sp>
          <p:nvSpPr>
            <p:cNvPr id="330" name="Google Shape;330;p28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28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28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28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Retângulo 1">
            <a:extLst>
              <a:ext uri="{FF2B5EF4-FFF2-40B4-BE49-F238E27FC236}">
                <a16:creationId xmlns:a16="http://schemas.microsoft.com/office/drawing/2014/main" id="{126E387B-B7C8-349D-74ED-430A46882B62}"/>
              </a:ext>
            </a:extLst>
          </p:cNvPr>
          <p:cNvSpPr/>
          <p:nvPr/>
        </p:nvSpPr>
        <p:spPr>
          <a:xfrm>
            <a:off x="5683624" y="3635188"/>
            <a:ext cx="770964" cy="17720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>
                <a:solidFill>
                  <a:schemeClr val="tx1"/>
                </a:solidFill>
                <a:latin typeface="IBM Plex Sans" panose="020B0503050203000203" pitchFamily="34" charset="0"/>
              </a:rPr>
              <a:t>Questionário</a:t>
            </a:r>
            <a:endParaRPr lang="pt-BR" sz="500" dirty="0">
              <a:solidFill>
                <a:schemeClr val="tx1"/>
              </a:solidFill>
              <a:latin typeface="IBM Plex Sans" panose="020B0503050203000203" pitchFamily="34" charset="0"/>
            </a:endParaRP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F766DB77-20E2-4E8B-ACB0-1E43B5A2555D}"/>
              </a:ext>
            </a:extLst>
          </p:cNvPr>
          <p:cNvSpPr/>
          <p:nvPr/>
        </p:nvSpPr>
        <p:spPr>
          <a:xfrm>
            <a:off x="5657045" y="3867655"/>
            <a:ext cx="797543" cy="17720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>
                <a:solidFill>
                  <a:schemeClr val="tx1"/>
                </a:solidFill>
                <a:latin typeface="IBM Plex Sans" panose="020B0503050203000203" pitchFamily="34" charset="0"/>
              </a:rPr>
              <a:t>Tangível</a:t>
            </a:r>
            <a:endParaRPr lang="pt-BR" sz="500" dirty="0">
              <a:solidFill>
                <a:schemeClr val="tx1"/>
              </a:solidFill>
              <a:latin typeface="IBM Plex Sans" panose="020B0503050203000203" pitchFamily="34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30"/>
          <p:cNvSpPr txBox="1">
            <a:spLocks noGrp="1"/>
          </p:cNvSpPr>
          <p:nvPr>
            <p:ph type="body" idx="1"/>
          </p:nvPr>
        </p:nvSpPr>
        <p:spPr>
          <a:xfrm>
            <a:off x="572973" y="1510681"/>
            <a:ext cx="2982185" cy="253440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</a:pPr>
            <a:r>
              <a:rPr lang="en" sz="1600" dirty="0"/>
              <a:t>Índice de Dificuldade da Questão (IDQ)</a:t>
            </a:r>
            <a:endParaRPr sz="1600" dirty="0"/>
          </a:p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</a:pPr>
            <a:endParaRPr lang="en" sz="1600" dirty="0"/>
          </a:p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</a:pPr>
            <a:r>
              <a:rPr lang="en" sz="1600" dirty="0"/>
              <a:t>Índice de Dificuldade do Conteúdo (IDC)</a:t>
            </a:r>
            <a:endParaRPr sz="1600" dirty="0"/>
          </a:p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</a:pPr>
            <a:endParaRPr lang="en" sz="1600" dirty="0"/>
          </a:p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</a:pPr>
            <a:r>
              <a:rPr lang="en" sz="1600" dirty="0"/>
              <a:t>Tempo estimado de resposta</a:t>
            </a:r>
            <a:endParaRPr sz="1600" dirty="0"/>
          </a:p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</a:pPr>
            <a:endParaRPr lang="en" sz="1600" dirty="0"/>
          </a:p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</a:pPr>
            <a:r>
              <a:rPr lang="en" sz="1600" dirty="0"/>
              <a:t>Peso das alternativas</a:t>
            </a:r>
            <a:endParaRPr sz="1600" dirty="0"/>
          </a:p>
        </p:txBody>
      </p:sp>
      <p:sp>
        <p:nvSpPr>
          <p:cNvPr id="352" name="Google Shape;352;p30"/>
          <p:cNvSpPr txBox="1">
            <a:spLocks noGrp="1"/>
          </p:cNvSpPr>
          <p:nvPr>
            <p:ph type="title"/>
          </p:nvPr>
        </p:nvSpPr>
        <p:spPr>
          <a:xfrm>
            <a:off x="997656" y="530166"/>
            <a:ext cx="6230457" cy="474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Método Proposto - OA Questionário</a:t>
            </a:r>
            <a:endParaRPr dirty="0"/>
          </a:p>
        </p:txBody>
      </p:sp>
      <p:sp>
        <p:nvSpPr>
          <p:cNvPr id="353" name="Google Shape;353;p30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grpSp>
        <p:nvGrpSpPr>
          <p:cNvPr id="355" name="Google Shape;355;p30"/>
          <p:cNvGrpSpPr/>
          <p:nvPr/>
        </p:nvGrpSpPr>
        <p:grpSpPr>
          <a:xfrm>
            <a:off x="8268703" y="339348"/>
            <a:ext cx="539793" cy="474636"/>
            <a:chOff x="1928175" y="312600"/>
            <a:chExt cx="425000" cy="373700"/>
          </a:xfrm>
        </p:grpSpPr>
        <p:sp>
          <p:nvSpPr>
            <p:cNvPr id="356" name="Google Shape;356;p30"/>
            <p:cNvSpPr/>
            <p:nvPr/>
          </p:nvSpPr>
          <p:spPr>
            <a:xfrm>
              <a:off x="1928175" y="312600"/>
              <a:ext cx="425000" cy="373700"/>
            </a:xfrm>
            <a:custGeom>
              <a:avLst/>
              <a:gdLst/>
              <a:ahLst/>
              <a:cxnLst/>
              <a:rect l="l" t="t" r="r" b="b"/>
              <a:pathLst>
                <a:path w="17000" h="14948" extrusionOk="0">
                  <a:moveTo>
                    <a:pt x="16022" y="978"/>
                  </a:moveTo>
                  <a:lnTo>
                    <a:pt x="16022" y="13971"/>
                  </a:lnTo>
                  <a:lnTo>
                    <a:pt x="978" y="13971"/>
                  </a:lnTo>
                  <a:lnTo>
                    <a:pt x="978" y="978"/>
                  </a:lnTo>
                  <a:close/>
                  <a:moveTo>
                    <a:pt x="782" y="1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5"/>
                  </a:lnTo>
                  <a:lnTo>
                    <a:pt x="123" y="343"/>
                  </a:lnTo>
                  <a:lnTo>
                    <a:pt x="74" y="489"/>
                  </a:lnTo>
                  <a:lnTo>
                    <a:pt x="25" y="636"/>
                  </a:lnTo>
                  <a:lnTo>
                    <a:pt x="1" y="782"/>
                  </a:lnTo>
                  <a:lnTo>
                    <a:pt x="1" y="14166"/>
                  </a:lnTo>
                  <a:lnTo>
                    <a:pt x="25" y="14313"/>
                  </a:lnTo>
                  <a:lnTo>
                    <a:pt x="74" y="14459"/>
                  </a:lnTo>
                  <a:lnTo>
                    <a:pt x="123" y="14606"/>
                  </a:lnTo>
                  <a:lnTo>
                    <a:pt x="221" y="14703"/>
                  </a:lnTo>
                  <a:lnTo>
                    <a:pt x="343" y="14801"/>
                  </a:lnTo>
                  <a:lnTo>
                    <a:pt x="489" y="14874"/>
                  </a:lnTo>
                  <a:lnTo>
                    <a:pt x="636" y="14923"/>
                  </a:lnTo>
                  <a:lnTo>
                    <a:pt x="782" y="14948"/>
                  </a:lnTo>
                  <a:lnTo>
                    <a:pt x="16218" y="14948"/>
                  </a:lnTo>
                  <a:lnTo>
                    <a:pt x="16364" y="14923"/>
                  </a:lnTo>
                  <a:lnTo>
                    <a:pt x="16511" y="14874"/>
                  </a:lnTo>
                  <a:lnTo>
                    <a:pt x="16657" y="14801"/>
                  </a:lnTo>
                  <a:lnTo>
                    <a:pt x="16779" y="14703"/>
                  </a:lnTo>
                  <a:lnTo>
                    <a:pt x="16877" y="14606"/>
                  </a:lnTo>
                  <a:lnTo>
                    <a:pt x="16926" y="14459"/>
                  </a:lnTo>
                  <a:lnTo>
                    <a:pt x="16975" y="14313"/>
                  </a:lnTo>
                  <a:lnTo>
                    <a:pt x="16999" y="14166"/>
                  </a:lnTo>
                  <a:lnTo>
                    <a:pt x="16999" y="782"/>
                  </a:lnTo>
                  <a:lnTo>
                    <a:pt x="16975" y="636"/>
                  </a:lnTo>
                  <a:lnTo>
                    <a:pt x="16926" y="489"/>
                  </a:lnTo>
                  <a:lnTo>
                    <a:pt x="16877" y="343"/>
                  </a:lnTo>
                  <a:lnTo>
                    <a:pt x="16779" y="245"/>
                  </a:lnTo>
                  <a:lnTo>
                    <a:pt x="16657" y="147"/>
                  </a:lnTo>
                  <a:lnTo>
                    <a:pt x="16511" y="74"/>
                  </a:lnTo>
                  <a:lnTo>
                    <a:pt x="16364" y="25"/>
                  </a:lnTo>
                  <a:lnTo>
                    <a:pt x="162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30"/>
            <p:cNvSpPr/>
            <p:nvPr/>
          </p:nvSpPr>
          <p:spPr>
            <a:xfrm>
              <a:off x="1964825" y="349250"/>
              <a:ext cx="351700" cy="300425"/>
            </a:xfrm>
            <a:custGeom>
              <a:avLst/>
              <a:gdLst/>
              <a:ahLst/>
              <a:cxnLst/>
              <a:rect l="l" t="t" r="r" b="b"/>
              <a:pathLst>
                <a:path w="14068" h="12017" extrusionOk="0">
                  <a:moveTo>
                    <a:pt x="10111" y="1563"/>
                  </a:moveTo>
                  <a:lnTo>
                    <a:pt x="10307" y="1588"/>
                  </a:lnTo>
                  <a:lnTo>
                    <a:pt x="10502" y="1612"/>
                  </a:lnTo>
                  <a:lnTo>
                    <a:pt x="10697" y="1661"/>
                  </a:lnTo>
                  <a:lnTo>
                    <a:pt x="10868" y="1734"/>
                  </a:lnTo>
                  <a:lnTo>
                    <a:pt x="11039" y="1807"/>
                  </a:lnTo>
                  <a:lnTo>
                    <a:pt x="11186" y="1905"/>
                  </a:lnTo>
                  <a:lnTo>
                    <a:pt x="11357" y="2027"/>
                  </a:lnTo>
                  <a:lnTo>
                    <a:pt x="11479" y="2149"/>
                  </a:lnTo>
                  <a:lnTo>
                    <a:pt x="11625" y="2271"/>
                  </a:lnTo>
                  <a:lnTo>
                    <a:pt x="11723" y="2442"/>
                  </a:lnTo>
                  <a:lnTo>
                    <a:pt x="11821" y="2589"/>
                  </a:lnTo>
                  <a:lnTo>
                    <a:pt x="11894" y="2760"/>
                  </a:lnTo>
                  <a:lnTo>
                    <a:pt x="11967" y="2955"/>
                  </a:lnTo>
                  <a:lnTo>
                    <a:pt x="12016" y="3126"/>
                  </a:lnTo>
                  <a:lnTo>
                    <a:pt x="12041" y="3322"/>
                  </a:lnTo>
                  <a:lnTo>
                    <a:pt x="12065" y="3517"/>
                  </a:lnTo>
                  <a:lnTo>
                    <a:pt x="12041" y="3737"/>
                  </a:lnTo>
                  <a:lnTo>
                    <a:pt x="12016" y="3908"/>
                  </a:lnTo>
                  <a:lnTo>
                    <a:pt x="11967" y="4103"/>
                  </a:lnTo>
                  <a:lnTo>
                    <a:pt x="11894" y="4274"/>
                  </a:lnTo>
                  <a:lnTo>
                    <a:pt x="11821" y="4445"/>
                  </a:lnTo>
                  <a:lnTo>
                    <a:pt x="11723" y="4616"/>
                  </a:lnTo>
                  <a:lnTo>
                    <a:pt x="11625" y="4763"/>
                  </a:lnTo>
                  <a:lnTo>
                    <a:pt x="11479" y="4909"/>
                  </a:lnTo>
                  <a:lnTo>
                    <a:pt x="11357" y="5031"/>
                  </a:lnTo>
                  <a:lnTo>
                    <a:pt x="11186" y="5153"/>
                  </a:lnTo>
                  <a:lnTo>
                    <a:pt x="11039" y="5251"/>
                  </a:lnTo>
                  <a:lnTo>
                    <a:pt x="10868" y="5324"/>
                  </a:lnTo>
                  <a:lnTo>
                    <a:pt x="10697" y="5398"/>
                  </a:lnTo>
                  <a:lnTo>
                    <a:pt x="10502" y="5446"/>
                  </a:lnTo>
                  <a:lnTo>
                    <a:pt x="10307" y="5471"/>
                  </a:lnTo>
                  <a:lnTo>
                    <a:pt x="9916" y="5471"/>
                  </a:lnTo>
                  <a:lnTo>
                    <a:pt x="9720" y="5446"/>
                  </a:lnTo>
                  <a:lnTo>
                    <a:pt x="9525" y="5398"/>
                  </a:lnTo>
                  <a:lnTo>
                    <a:pt x="9354" y="5324"/>
                  </a:lnTo>
                  <a:lnTo>
                    <a:pt x="9183" y="5251"/>
                  </a:lnTo>
                  <a:lnTo>
                    <a:pt x="9012" y="5153"/>
                  </a:lnTo>
                  <a:lnTo>
                    <a:pt x="8866" y="5031"/>
                  </a:lnTo>
                  <a:lnTo>
                    <a:pt x="8719" y="4909"/>
                  </a:lnTo>
                  <a:lnTo>
                    <a:pt x="8597" y="4763"/>
                  </a:lnTo>
                  <a:lnTo>
                    <a:pt x="8475" y="4616"/>
                  </a:lnTo>
                  <a:lnTo>
                    <a:pt x="8377" y="4445"/>
                  </a:lnTo>
                  <a:lnTo>
                    <a:pt x="8304" y="4274"/>
                  </a:lnTo>
                  <a:lnTo>
                    <a:pt x="8231" y="4103"/>
                  </a:lnTo>
                  <a:lnTo>
                    <a:pt x="8182" y="3908"/>
                  </a:lnTo>
                  <a:lnTo>
                    <a:pt x="8157" y="3737"/>
                  </a:lnTo>
                  <a:lnTo>
                    <a:pt x="8157" y="3517"/>
                  </a:lnTo>
                  <a:lnTo>
                    <a:pt x="8157" y="3322"/>
                  </a:lnTo>
                  <a:lnTo>
                    <a:pt x="8182" y="3126"/>
                  </a:lnTo>
                  <a:lnTo>
                    <a:pt x="8231" y="2955"/>
                  </a:lnTo>
                  <a:lnTo>
                    <a:pt x="8304" y="2760"/>
                  </a:lnTo>
                  <a:lnTo>
                    <a:pt x="8377" y="2589"/>
                  </a:lnTo>
                  <a:lnTo>
                    <a:pt x="8475" y="2442"/>
                  </a:lnTo>
                  <a:lnTo>
                    <a:pt x="8597" y="2271"/>
                  </a:lnTo>
                  <a:lnTo>
                    <a:pt x="8719" y="2149"/>
                  </a:lnTo>
                  <a:lnTo>
                    <a:pt x="8866" y="2027"/>
                  </a:lnTo>
                  <a:lnTo>
                    <a:pt x="9012" y="1905"/>
                  </a:lnTo>
                  <a:lnTo>
                    <a:pt x="9183" y="1807"/>
                  </a:lnTo>
                  <a:lnTo>
                    <a:pt x="9354" y="1734"/>
                  </a:lnTo>
                  <a:lnTo>
                    <a:pt x="9525" y="1661"/>
                  </a:lnTo>
                  <a:lnTo>
                    <a:pt x="9720" y="1612"/>
                  </a:lnTo>
                  <a:lnTo>
                    <a:pt x="9916" y="1588"/>
                  </a:lnTo>
                  <a:lnTo>
                    <a:pt x="10111" y="1563"/>
                  </a:lnTo>
                  <a:close/>
                  <a:moveTo>
                    <a:pt x="0" y="0"/>
                  </a:moveTo>
                  <a:lnTo>
                    <a:pt x="0" y="9232"/>
                  </a:lnTo>
                  <a:lnTo>
                    <a:pt x="3248" y="5080"/>
                  </a:lnTo>
                  <a:lnTo>
                    <a:pt x="3346" y="4958"/>
                  </a:lnTo>
                  <a:lnTo>
                    <a:pt x="3468" y="4885"/>
                  </a:lnTo>
                  <a:lnTo>
                    <a:pt x="3590" y="4836"/>
                  </a:lnTo>
                  <a:lnTo>
                    <a:pt x="3737" y="4811"/>
                  </a:lnTo>
                  <a:lnTo>
                    <a:pt x="3859" y="4836"/>
                  </a:lnTo>
                  <a:lnTo>
                    <a:pt x="4005" y="4885"/>
                  </a:lnTo>
                  <a:lnTo>
                    <a:pt x="4128" y="4958"/>
                  </a:lnTo>
                  <a:lnTo>
                    <a:pt x="4225" y="5080"/>
                  </a:lnTo>
                  <a:lnTo>
                    <a:pt x="9647" y="12016"/>
                  </a:lnTo>
                  <a:lnTo>
                    <a:pt x="10233" y="12016"/>
                  </a:lnTo>
                  <a:lnTo>
                    <a:pt x="10087" y="11772"/>
                  </a:lnTo>
                  <a:lnTo>
                    <a:pt x="8157" y="9305"/>
                  </a:lnTo>
                  <a:lnTo>
                    <a:pt x="9403" y="7718"/>
                  </a:lnTo>
                  <a:lnTo>
                    <a:pt x="9501" y="7596"/>
                  </a:lnTo>
                  <a:lnTo>
                    <a:pt x="9623" y="7522"/>
                  </a:lnTo>
                  <a:lnTo>
                    <a:pt x="9745" y="7473"/>
                  </a:lnTo>
                  <a:lnTo>
                    <a:pt x="9891" y="7449"/>
                  </a:lnTo>
                  <a:lnTo>
                    <a:pt x="10014" y="7473"/>
                  </a:lnTo>
                  <a:lnTo>
                    <a:pt x="10160" y="7522"/>
                  </a:lnTo>
                  <a:lnTo>
                    <a:pt x="10282" y="7596"/>
                  </a:lnTo>
                  <a:lnTo>
                    <a:pt x="10380" y="7718"/>
                  </a:lnTo>
                  <a:lnTo>
                    <a:pt x="13750" y="12016"/>
                  </a:lnTo>
                  <a:lnTo>
                    <a:pt x="14068" y="12016"/>
                  </a:lnTo>
                  <a:lnTo>
                    <a:pt x="1406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8" name="Google Shape;358;p30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t>16</a:t>
            </a:fld>
            <a:endParaRPr>
              <a:solidFill>
                <a:schemeClr val="bg1"/>
              </a:solidFill>
            </a:endParaRPr>
          </a:p>
        </p:txBody>
      </p:sp>
      <p:pic>
        <p:nvPicPr>
          <p:cNvPr id="3" name="Imagem 2" descr="Interface gráfica do usuário, Texto, Aplicativo, Email&#10;&#10;Descrição gerada automaticamente">
            <a:extLst>
              <a:ext uri="{FF2B5EF4-FFF2-40B4-BE49-F238E27FC236}">
                <a16:creationId xmlns:a16="http://schemas.microsoft.com/office/drawing/2014/main" id="{4685629A-8A38-BDB3-EB39-BAA2F257362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0726"/>
          <a:stretch/>
        </p:blipFill>
        <p:spPr>
          <a:xfrm>
            <a:off x="3555158" y="1510681"/>
            <a:ext cx="5015869" cy="2534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8307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2"/>
          <p:cNvSpPr txBox="1">
            <a:spLocks noGrp="1"/>
          </p:cNvSpPr>
          <p:nvPr>
            <p:ph type="title" idx="4294967295"/>
          </p:nvPr>
        </p:nvSpPr>
        <p:spPr>
          <a:xfrm>
            <a:off x="929367" y="523333"/>
            <a:ext cx="6139089" cy="48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Método Proposto – Objeto T</a:t>
            </a:r>
            <a:r>
              <a:rPr lang="pt-BR" dirty="0">
                <a:solidFill>
                  <a:schemeClr val="dk1"/>
                </a:solidFill>
              </a:rPr>
              <a:t>a</a:t>
            </a:r>
            <a:r>
              <a:rPr lang="en" dirty="0">
                <a:solidFill>
                  <a:schemeClr val="dk1"/>
                </a:solidFill>
              </a:rPr>
              <a:t>ngível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376" name="Google Shape;376;p32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000000"/>
                </a:solidFill>
              </a:rPr>
              <a:t>17</a:t>
            </a:fld>
            <a:endParaRPr>
              <a:solidFill>
                <a:srgbClr val="000000"/>
              </a:solidFill>
            </a:endParaRPr>
          </a:p>
        </p:txBody>
      </p:sp>
      <p:grpSp>
        <p:nvGrpSpPr>
          <p:cNvPr id="377" name="Google Shape;377;p32"/>
          <p:cNvGrpSpPr/>
          <p:nvPr/>
        </p:nvGrpSpPr>
        <p:grpSpPr>
          <a:xfrm>
            <a:off x="8258126" y="367805"/>
            <a:ext cx="526773" cy="565993"/>
            <a:chOff x="570875" y="4322250"/>
            <a:chExt cx="443300" cy="443325"/>
          </a:xfrm>
        </p:grpSpPr>
        <p:sp>
          <p:nvSpPr>
            <p:cNvPr id="378" name="Google Shape;378;p32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32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32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32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" name="Imagem 9" descr="Diagrama">
            <a:extLst>
              <a:ext uri="{FF2B5EF4-FFF2-40B4-BE49-F238E27FC236}">
                <a16:creationId xmlns:a16="http://schemas.microsoft.com/office/drawing/2014/main" id="{2A3EF70B-4E87-A416-D426-830041D3A7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9300" y="1110343"/>
            <a:ext cx="5271778" cy="347979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2"/>
          <p:cNvSpPr txBox="1">
            <a:spLocks noGrp="1"/>
          </p:cNvSpPr>
          <p:nvPr>
            <p:ph type="title" idx="4294967295"/>
          </p:nvPr>
        </p:nvSpPr>
        <p:spPr>
          <a:xfrm>
            <a:off x="595048" y="562305"/>
            <a:ext cx="7641660" cy="48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dirty="0">
                <a:solidFill>
                  <a:schemeClr val="dk1"/>
                </a:solidFill>
              </a:rPr>
              <a:t>Modelo BPMN – Criação de Objeto T</a:t>
            </a:r>
            <a:r>
              <a:rPr lang="pt-BR" sz="2600" dirty="0">
                <a:solidFill>
                  <a:schemeClr val="dk1"/>
                </a:solidFill>
              </a:rPr>
              <a:t>a</a:t>
            </a:r>
            <a:r>
              <a:rPr lang="en" sz="2600" dirty="0">
                <a:solidFill>
                  <a:schemeClr val="dk1"/>
                </a:solidFill>
              </a:rPr>
              <a:t>ngível</a:t>
            </a:r>
            <a:endParaRPr sz="2600" dirty="0">
              <a:solidFill>
                <a:schemeClr val="dk1"/>
              </a:solidFill>
            </a:endParaRPr>
          </a:p>
        </p:txBody>
      </p:sp>
      <p:sp>
        <p:nvSpPr>
          <p:cNvPr id="376" name="Google Shape;376;p32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000000"/>
                </a:solidFill>
              </a:rPr>
              <a:t>18</a:t>
            </a:fld>
            <a:endParaRPr>
              <a:solidFill>
                <a:srgbClr val="000000"/>
              </a:solidFill>
            </a:endParaRPr>
          </a:p>
        </p:txBody>
      </p:sp>
      <p:grpSp>
        <p:nvGrpSpPr>
          <p:cNvPr id="377" name="Google Shape;377;p32"/>
          <p:cNvGrpSpPr/>
          <p:nvPr/>
        </p:nvGrpSpPr>
        <p:grpSpPr>
          <a:xfrm>
            <a:off x="8258126" y="367805"/>
            <a:ext cx="526773" cy="565993"/>
            <a:chOff x="570875" y="4322250"/>
            <a:chExt cx="443300" cy="443325"/>
          </a:xfrm>
        </p:grpSpPr>
        <p:sp>
          <p:nvSpPr>
            <p:cNvPr id="378" name="Google Shape;378;p32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32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32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32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" name="Imagem 5" descr="Diagrama, Esquemático&#10;&#10;Descrição gerada automaticamente">
            <a:extLst>
              <a:ext uri="{FF2B5EF4-FFF2-40B4-BE49-F238E27FC236}">
                <a16:creationId xmlns:a16="http://schemas.microsoft.com/office/drawing/2014/main" id="{103BDEA3-9DB1-1AA6-E918-2B1BEDFED5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298" b="4233"/>
          <a:stretch/>
        </p:blipFill>
        <p:spPr>
          <a:xfrm>
            <a:off x="511979" y="1226130"/>
            <a:ext cx="8009533" cy="3215562"/>
          </a:xfrm>
          <a:prstGeom prst="rect">
            <a:avLst/>
          </a:prstGeom>
        </p:spPr>
      </p:pic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AAC75816-725E-899D-71C0-5719D1B4E25B}"/>
              </a:ext>
            </a:extLst>
          </p:cNvPr>
          <p:cNvSpPr/>
          <p:nvPr/>
        </p:nvSpPr>
        <p:spPr>
          <a:xfrm>
            <a:off x="6005014" y="2787267"/>
            <a:ext cx="645502" cy="433331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32481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2"/>
          <p:cNvSpPr txBox="1">
            <a:spLocks noGrp="1"/>
          </p:cNvSpPr>
          <p:nvPr>
            <p:ph type="title" idx="4294967295"/>
          </p:nvPr>
        </p:nvSpPr>
        <p:spPr>
          <a:xfrm>
            <a:off x="544286" y="468805"/>
            <a:ext cx="7003144" cy="84473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dirty="0">
                <a:solidFill>
                  <a:schemeClr val="dk1"/>
                </a:solidFill>
              </a:rPr>
              <a:t>Modelo BPMN</a:t>
            </a:r>
            <a:br>
              <a:rPr lang="en" sz="2600" dirty="0">
                <a:solidFill>
                  <a:schemeClr val="dk1"/>
                </a:solidFill>
              </a:rPr>
            </a:br>
            <a:r>
              <a:rPr lang="pt-BR" sz="2600" dirty="0">
                <a:solidFill>
                  <a:schemeClr val="dk1"/>
                </a:solidFill>
              </a:rPr>
              <a:t>Subprocesso “Definir Serviços”</a:t>
            </a:r>
            <a:endParaRPr sz="2600" dirty="0">
              <a:solidFill>
                <a:schemeClr val="dk1"/>
              </a:solidFill>
            </a:endParaRPr>
          </a:p>
        </p:txBody>
      </p:sp>
      <p:sp>
        <p:nvSpPr>
          <p:cNvPr id="376" name="Google Shape;376;p32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000000"/>
                </a:solidFill>
              </a:rPr>
              <a:t>19</a:t>
            </a:fld>
            <a:endParaRPr>
              <a:solidFill>
                <a:srgbClr val="000000"/>
              </a:solidFill>
            </a:endParaRPr>
          </a:p>
        </p:txBody>
      </p:sp>
      <p:grpSp>
        <p:nvGrpSpPr>
          <p:cNvPr id="377" name="Google Shape;377;p32"/>
          <p:cNvGrpSpPr/>
          <p:nvPr/>
        </p:nvGrpSpPr>
        <p:grpSpPr>
          <a:xfrm>
            <a:off x="8258126" y="367805"/>
            <a:ext cx="526773" cy="565993"/>
            <a:chOff x="570875" y="4322250"/>
            <a:chExt cx="443300" cy="443325"/>
          </a:xfrm>
        </p:grpSpPr>
        <p:sp>
          <p:nvSpPr>
            <p:cNvPr id="378" name="Google Shape;378;p32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32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32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32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Imagem 3" descr="Diagrama&#10;&#10;Descrição gerada automaticamente">
            <a:extLst>
              <a:ext uri="{FF2B5EF4-FFF2-40B4-BE49-F238E27FC236}">
                <a16:creationId xmlns:a16="http://schemas.microsoft.com/office/drawing/2014/main" id="{45308105-542A-8BB1-A21B-D05D17F48F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590" y="1344454"/>
            <a:ext cx="7561785" cy="333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1974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3"/>
          <p:cNvSpPr txBox="1">
            <a:spLocks noGrp="1"/>
          </p:cNvSpPr>
          <p:nvPr>
            <p:ph type="title"/>
          </p:nvPr>
        </p:nvSpPr>
        <p:spPr>
          <a:xfrm>
            <a:off x="787200" y="714800"/>
            <a:ext cx="6718200" cy="485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Roteiro da Apresentação</a:t>
            </a:r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body" idx="1"/>
          </p:nvPr>
        </p:nvSpPr>
        <p:spPr>
          <a:xfrm>
            <a:off x="787200" y="1494625"/>
            <a:ext cx="6718200" cy="302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AutoNum type="arabicPeriod"/>
            </a:pPr>
            <a:r>
              <a:rPr lang="en" dirty="0"/>
              <a:t>Introdução</a:t>
            </a:r>
            <a:endParaRPr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 dirty="0"/>
              <a:t>Trabalhos Relacionados</a:t>
            </a:r>
            <a:endParaRPr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 dirty="0"/>
              <a:t>Método Proposto</a:t>
            </a:r>
            <a:endParaRPr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 dirty="0"/>
              <a:t>Resultados</a:t>
            </a:r>
            <a:endParaRPr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 dirty="0"/>
              <a:t>Considerações Finais</a:t>
            </a:r>
            <a:endParaRPr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 dirty="0"/>
              <a:t>Referências</a:t>
            </a:r>
            <a:endParaRPr dirty="0"/>
          </a:p>
        </p:txBody>
      </p:sp>
      <p:sp>
        <p:nvSpPr>
          <p:cNvPr id="83" name="Google Shape;83;p13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grpSp>
        <p:nvGrpSpPr>
          <p:cNvPr id="84" name="Google Shape;84;p13"/>
          <p:cNvGrpSpPr/>
          <p:nvPr/>
        </p:nvGrpSpPr>
        <p:grpSpPr>
          <a:xfrm>
            <a:off x="8328317" y="295712"/>
            <a:ext cx="576784" cy="675854"/>
            <a:chOff x="4636075" y="261925"/>
            <a:chExt cx="401800" cy="475050"/>
          </a:xfrm>
        </p:grpSpPr>
        <p:sp>
          <p:nvSpPr>
            <p:cNvPr id="85" name="Google Shape;85;p13"/>
            <p:cNvSpPr/>
            <p:nvPr/>
          </p:nvSpPr>
          <p:spPr>
            <a:xfrm>
              <a:off x="4665400" y="326650"/>
              <a:ext cx="372475" cy="97100"/>
            </a:xfrm>
            <a:custGeom>
              <a:avLst/>
              <a:gdLst/>
              <a:ahLst/>
              <a:cxnLst/>
              <a:rect l="l" t="t" r="r" b="b"/>
              <a:pathLst>
                <a:path w="14899" h="3884" extrusionOk="0">
                  <a:moveTo>
                    <a:pt x="928" y="0"/>
                  </a:moveTo>
                  <a:lnTo>
                    <a:pt x="733" y="25"/>
                  </a:lnTo>
                  <a:lnTo>
                    <a:pt x="562" y="74"/>
                  </a:lnTo>
                  <a:lnTo>
                    <a:pt x="391" y="171"/>
                  </a:lnTo>
                  <a:lnTo>
                    <a:pt x="269" y="269"/>
                  </a:lnTo>
                  <a:lnTo>
                    <a:pt x="147" y="416"/>
                  </a:lnTo>
                  <a:lnTo>
                    <a:pt x="73" y="562"/>
                  </a:lnTo>
                  <a:lnTo>
                    <a:pt x="0" y="733"/>
                  </a:lnTo>
                  <a:lnTo>
                    <a:pt x="0" y="928"/>
                  </a:lnTo>
                  <a:lnTo>
                    <a:pt x="0" y="2956"/>
                  </a:lnTo>
                  <a:lnTo>
                    <a:pt x="0" y="3151"/>
                  </a:lnTo>
                  <a:lnTo>
                    <a:pt x="73" y="3322"/>
                  </a:lnTo>
                  <a:lnTo>
                    <a:pt x="147" y="3468"/>
                  </a:lnTo>
                  <a:lnTo>
                    <a:pt x="269" y="3615"/>
                  </a:lnTo>
                  <a:lnTo>
                    <a:pt x="391" y="3737"/>
                  </a:lnTo>
                  <a:lnTo>
                    <a:pt x="562" y="3810"/>
                  </a:lnTo>
                  <a:lnTo>
                    <a:pt x="733" y="3859"/>
                  </a:lnTo>
                  <a:lnTo>
                    <a:pt x="928" y="3884"/>
                  </a:lnTo>
                  <a:lnTo>
                    <a:pt x="12798" y="3884"/>
                  </a:lnTo>
                  <a:lnTo>
                    <a:pt x="14898" y="1954"/>
                  </a:lnTo>
                  <a:lnTo>
                    <a:pt x="127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13"/>
            <p:cNvSpPr/>
            <p:nvPr/>
          </p:nvSpPr>
          <p:spPr>
            <a:xfrm>
              <a:off x="4636075" y="438375"/>
              <a:ext cx="372475" cy="97125"/>
            </a:xfrm>
            <a:custGeom>
              <a:avLst/>
              <a:gdLst/>
              <a:ahLst/>
              <a:cxnLst/>
              <a:rect l="l" t="t" r="r" b="b"/>
              <a:pathLst>
                <a:path w="14899" h="3885" extrusionOk="0">
                  <a:moveTo>
                    <a:pt x="2101" y="1"/>
                  </a:moveTo>
                  <a:lnTo>
                    <a:pt x="1" y="1930"/>
                  </a:lnTo>
                  <a:lnTo>
                    <a:pt x="2101" y="3884"/>
                  </a:lnTo>
                  <a:lnTo>
                    <a:pt x="13971" y="3884"/>
                  </a:lnTo>
                  <a:lnTo>
                    <a:pt x="14166" y="3860"/>
                  </a:lnTo>
                  <a:lnTo>
                    <a:pt x="14337" y="3811"/>
                  </a:lnTo>
                  <a:lnTo>
                    <a:pt x="14508" y="3713"/>
                  </a:lnTo>
                  <a:lnTo>
                    <a:pt x="14630" y="3615"/>
                  </a:lnTo>
                  <a:lnTo>
                    <a:pt x="14752" y="3469"/>
                  </a:lnTo>
                  <a:lnTo>
                    <a:pt x="14826" y="3322"/>
                  </a:lnTo>
                  <a:lnTo>
                    <a:pt x="14899" y="3151"/>
                  </a:lnTo>
                  <a:lnTo>
                    <a:pt x="14899" y="2956"/>
                  </a:lnTo>
                  <a:lnTo>
                    <a:pt x="14899" y="929"/>
                  </a:lnTo>
                  <a:lnTo>
                    <a:pt x="14899" y="733"/>
                  </a:lnTo>
                  <a:lnTo>
                    <a:pt x="14826" y="563"/>
                  </a:lnTo>
                  <a:lnTo>
                    <a:pt x="14752" y="416"/>
                  </a:lnTo>
                  <a:lnTo>
                    <a:pt x="14630" y="269"/>
                  </a:lnTo>
                  <a:lnTo>
                    <a:pt x="14508" y="147"/>
                  </a:lnTo>
                  <a:lnTo>
                    <a:pt x="14337" y="74"/>
                  </a:lnTo>
                  <a:lnTo>
                    <a:pt x="14166" y="25"/>
                  </a:lnTo>
                  <a:lnTo>
                    <a:pt x="1397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13"/>
            <p:cNvSpPr/>
            <p:nvPr/>
          </p:nvSpPr>
          <p:spPr>
            <a:xfrm>
              <a:off x="4814975" y="261925"/>
              <a:ext cx="44000" cy="50100"/>
            </a:xfrm>
            <a:custGeom>
              <a:avLst/>
              <a:gdLst/>
              <a:ahLst/>
              <a:cxnLst/>
              <a:rect l="l" t="t" r="r" b="b"/>
              <a:pathLst>
                <a:path w="1760" h="2004" extrusionOk="0">
                  <a:moveTo>
                    <a:pt x="563" y="1"/>
                  </a:moveTo>
                  <a:lnTo>
                    <a:pt x="465" y="25"/>
                  </a:lnTo>
                  <a:lnTo>
                    <a:pt x="343" y="49"/>
                  </a:lnTo>
                  <a:lnTo>
                    <a:pt x="245" y="98"/>
                  </a:lnTo>
                  <a:lnTo>
                    <a:pt x="172" y="171"/>
                  </a:lnTo>
                  <a:lnTo>
                    <a:pt x="99" y="269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1" y="587"/>
                  </a:lnTo>
                  <a:lnTo>
                    <a:pt x="1" y="2003"/>
                  </a:lnTo>
                  <a:lnTo>
                    <a:pt x="1759" y="2003"/>
                  </a:lnTo>
                  <a:lnTo>
                    <a:pt x="1759" y="587"/>
                  </a:lnTo>
                  <a:lnTo>
                    <a:pt x="1759" y="465"/>
                  </a:lnTo>
                  <a:lnTo>
                    <a:pt x="1735" y="367"/>
                  </a:lnTo>
                  <a:lnTo>
                    <a:pt x="1662" y="269"/>
                  </a:lnTo>
                  <a:lnTo>
                    <a:pt x="1588" y="171"/>
                  </a:lnTo>
                  <a:lnTo>
                    <a:pt x="1515" y="98"/>
                  </a:lnTo>
                  <a:lnTo>
                    <a:pt x="1417" y="49"/>
                  </a:lnTo>
                  <a:lnTo>
                    <a:pt x="1295" y="25"/>
                  </a:lnTo>
                  <a:lnTo>
                    <a:pt x="119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13"/>
            <p:cNvSpPr/>
            <p:nvPr/>
          </p:nvSpPr>
          <p:spPr>
            <a:xfrm>
              <a:off x="4814975" y="550125"/>
              <a:ext cx="44000" cy="186850"/>
            </a:xfrm>
            <a:custGeom>
              <a:avLst/>
              <a:gdLst/>
              <a:ahLst/>
              <a:cxnLst/>
              <a:rect l="l" t="t" r="r" b="b"/>
              <a:pathLst>
                <a:path w="1760" h="7474" extrusionOk="0">
                  <a:moveTo>
                    <a:pt x="1" y="0"/>
                  </a:moveTo>
                  <a:lnTo>
                    <a:pt x="1" y="7474"/>
                  </a:lnTo>
                  <a:lnTo>
                    <a:pt x="1759" y="7474"/>
                  </a:lnTo>
                  <a:lnTo>
                    <a:pt x="17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31"/>
          <p:cNvSpPr txBox="1">
            <a:spLocks noGrp="1"/>
          </p:cNvSpPr>
          <p:nvPr>
            <p:ph type="title"/>
          </p:nvPr>
        </p:nvSpPr>
        <p:spPr>
          <a:xfrm>
            <a:off x="514005" y="508000"/>
            <a:ext cx="7040682" cy="78923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dirty="0"/>
              <a:t>Atributos de um Objeto Tangível de Aprendizagem</a:t>
            </a:r>
            <a:endParaRPr sz="2600" dirty="0"/>
          </a:p>
        </p:txBody>
      </p:sp>
      <p:sp>
        <p:nvSpPr>
          <p:cNvPr id="365" name="Google Shape;365;p31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grpSp>
        <p:nvGrpSpPr>
          <p:cNvPr id="367" name="Google Shape;367;p31"/>
          <p:cNvGrpSpPr/>
          <p:nvPr/>
        </p:nvGrpSpPr>
        <p:grpSpPr>
          <a:xfrm>
            <a:off x="8268703" y="339348"/>
            <a:ext cx="539793" cy="474636"/>
            <a:chOff x="1928175" y="312600"/>
            <a:chExt cx="425000" cy="373700"/>
          </a:xfrm>
        </p:grpSpPr>
        <p:sp>
          <p:nvSpPr>
            <p:cNvPr id="368" name="Google Shape;368;p31"/>
            <p:cNvSpPr/>
            <p:nvPr/>
          </p:nvSpPr>
          <p:spPr>
            <a:xfrm>
              <a:off x="1928175" y="312600"/>
              <a:ext cx="425000" cy="373700"/>
            </a:xfrm>
            <a:custGeom>
              <a:avLst/>
              <a:gdLst/>
              <a:ahLst/>
              <a:cxnLst/>
              <a:rect l="l" t="t" r="r" b="b"/>
              <a:pathLst>
                <a:path w="17000" h="14948" extrusionOk="0">
                  <a:moveTo>
                    <a:pt x="16022" y="978"/>
                  </a:moveTo>
                  <a:lnTo>
                    <a:pt x="16022" y="13971"/>
                  </a:lnTo>
                  <a:lnTo>
                    <a:pt x="978" y="13971"/>
                  </a:lnTo>
                  <a:lnTo>
                    <a:pt x="978" y="978"/>
                  </a:lnTo>
                  <a:close/>
                  <a:moveTo>
                    <a:pt x="782" y="1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5"/>
                  </a:lnTo>
                  <a:lnTo>
                    <a:pt x="123" y="343"/>
                  </a:lnTo>
                  <a:lnTo>
                    <a:pt x="74" y="489"/>
                  </a:lnTo>
                  <a:lnTo>
                    <a:pt x="25" y="636"/>
                  </a:lnTo>
                  <a:lnTo>
                    <a:pt x="1" y="782"/>
                  </a:lnTo>
                  <a:lnTo>
                    <a:pt x="1" y="14166"/>
                  </a:lnTo>
                  <a:lnTo>
                    <a:pt x="25" y="14313"/>
                  </a:lnTo>
                  <a:lnTo>
                    <a:pt x="74" y="14459"/>
                  </a:lnTo>
                  <a:lnTo>
                    <a:pt x="123" y="14606"/>
                  </a:lnTo>
                  <a:lnTo>
                    <a:pt x="221" y="14703"/>
                  </a:lnTo>
                  <a:lnTo>
                    <a:pt x="343" y="14801"/>
                  </a:lnTo>
                  <a:lnTo>
                    <a:pt x="489" y="14874"/>
                  </a:lnTo>
                  <a:lnTo>
                    <a:pt x="636" y="14923"/>
                  </a:lnTo>
                  <a:lnTo>
                    <a:pt x="782" y="14948"/>
                  </a:lnTo>
                  <a:lnTo>
                    <a:pt x="16218" y="14948"/>
                  </a:lnTo>
                  <a:lnTo>
                    <a:pt x="16364" y="14923"/>
                  </a:lnTo>
                  <a:lnTo>
                    <a:pt x="16511" y="14874"/>
                  </a:lnTo>
                  <a:lnTo>
                    <a:pt x="16657" y="14801"/>
                  </a:lnTo>
                  <a:lnTo>
                    <a:pt x="16779" y="14703"/>
                  </a:lnTo>
                  <a:lnTo>
                    <a:pt x="16877" y="14606"/>
                  </a:lnTo>
                  <a:lnTo>
                    <a:pt x="16926" y="14459"/>
                  </a:lnTo>
                  <a:lnTo>
                    <a:pt x="16975" y="14313"/>
                  </a:lnTo>
                  <a:lnTo>
                    <a:pt x="16999" y="14166"/>
                  </a:lnTo>
                  <a:lnTo>
                    <a:pt x="16999" y="782"/>
                  </a:lnTo>
                  <a:lnTo>
                    <a:pt x="16975" y="636"/>
                  </a:lnTo>
                  <a:lnTo>
                    <a:pt x="16926" y="489"/>
                  </a:lnTo>
                  <a:lnTo>
                    <a:pt x="16877" y="343"/>
                  </a:lnTo>
                  <a:lnTo>
                    <a:pt x="16779" y="245"/>
                  </a:lnTo>
                  <a:lnTo>
                    <a:pt x="16657" y="147"/>
                  </a:lnTo>
                  <a:lnTo>
                    <a:pt x="16511" y="74"/>
                  </a:lnTo>
                  <a:lnTo>
                    <a:pt x="16364" y="25"/>
                  </a:lnTo>
                  <a:lnTo>
                    <a:pt x="162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31"/>
            <p:cNvSpPr/>
            <p:nvPr/>
          </p:nvSpPr>
          <p:spPr>
            <a:xfrm>
              <a:off x="1964825" y="349250"/>
              <a:ext cx="351700" cy="300425"/>
            </a:xfrm>
            <a:custGeom>
              <a:avLst/>
              <a:gdLst/>
              <a:ahLst/>
              <a:cxnLst/>
              <a:rect l="l" t="t" r="r" b="b"/>
              <a:pathLst>
                <a:path w="14068" h="12017" extrusionOk="0">
                  <a:moveTo>
                    <a:pt x="10111" y="1563"/>
                  </a:moveTo>
                  <a:lnTo>
                    <a:pt x="10307" y="1588"/>
                  </a:lnTo>
                  <a:lnTo>
                    <a:pt x="10502" y="1612"/>
                  </a:lnTo>
                  <a:lnTo>
                    <a:pt x="10697" y="1661"/>
                  </a:lnTo>
                  <a:lnTo>
                    <a:pt x="10868" y="1734"/>
                  </a:lnTo>
                  <a:lnTo>
                    <a:pt x="11039" y="1807"/>
                  </a:lnTo>
                  <a:lnTo>
                    <a:pt x="11186" y="1905"/>
                  </a:lnTo>
                  <a:lnTo>
                    <a:pt x="11357" y="2027"/>
                  </a:lnTo>
                  <a:lnTo>
                    <a:pt x="11479" y="2149"/>
                  </a:lnTo>
                  <a:lnTo>
                    <a:pt x="11625" y="2271"/>
                  </a:lnTo>
                  <a:lnTo>
                    <a:pt x="11723" y="2442"/>
                  </a:lnTo>
                  <a:lnTo>
                    <a:pt x="11821" y="2589"/>
                  </a:lnTo>
                  <a:lnTo>
                    <a:pt x="11894" y="2760"/>
                  </a:lnTo>
                  <a:lnTo>
                    <a:pt x="11967" y="2955"/>
                  </a:lnTo>
                  <a:lnTo>
                    <a:pt x="12016" y="3126"/>
                  </a:lnTo>
                  <a:lnTo>
                    <a:pt x="12041" y="3322"/>
                  </a:lnTo>
                  <a:lnTo>
                    <a:pt x="12065" y="3517"/>
                  </a:lnTo>
                  <a:lnTo>
                    <a:pt x="12041" y="3737"/>
                  </a:lnTo>
                  <a:lnTo>
                    <a:pt x="12016" y="3908"/>
                  </a:lnTo>
                  <a:lnTo>
                    <a:pt x="11967" y="4103"/>
                  </a:lnTo>
                  <a:lnTo>
                    <a:pt x="11894" y="4274"/>
                  </a:lnTo>
                  <a:lnTo>
                    <a:pt x="11821" y="4445"/>
                  </a:lnTo>
                  <a:lnTo>
                    <a:pt x="11723" y="4616"/>
                  </a:lnTo>
                  <a:lnTo>
                    <a:pt x="11625" y="4763"/>
                  </a:lnTo>
                  <a:lnTo>
                    <a:pt x="11479" y="4909"/>
                  </a:lnTo>
                  <a:lnTo>
                    <a:pt x="11357" y="5031"/>
                  </a:lnTo>
                  <a:lnTo>
                    <a:pt x="11186" y="5153"/>
                  </a:lnTo>
                  <a:lnTo>
                    <a:pt x="11039" y="5251"/>
                  </a:lnTo>
                  <a:lnTo>
                    <a:pt x="10868" y="5324"/>
                  </a:lnTo>
                  <a:lnTo>
                    <a:pt x="10697" y="5398"/>
                  </a:lnTo>
                  <a:lnTo>
                    <a:pt x="10502" y="5446"/>
                  </a:lnTo>
                  <a:lnTo>
                    <a:pt x="10307" y="5471"/>
                  </a:lnTo>
                  <a:lnTo>
                    <a:pt x="9916" y="5471"/>
                  </a:lnTo>
                  <a:lnTo>
                    <a:pt x="9720" y="5446"/>
                  </a:lnTo>
                  <a:lnTo>
                    <a:pt x="9525" y="5398"/>
                  </a:lnTo>
                  <a:lnTo>
                    <a:pt x="9354" y="5324"/>
                  </a:lnTo>
                  <a:lnTo>
                    <a:pt x="9183" y="5251"/>
                  </a:lnTo>
                  <a:lnTo>
                    <a:pt x="9012" y="5153"/>
                  </a:lnTo>
                  <a:lnTo>
                    <a:pt x="8866" y="5031"/>
                  </a:lnTo>
                  <a:lnTo>
                    <a:pt x="8719" y="4909"/>
                  </a:lnTo>
                  <a:lnTo>
                    <a:pt x="8597" y="4763"/>
                  </a:lnTo>
                  <a:lnTo>
                    <a:pt x="8475" y="4616"/>
                  </a:lnTo>
                  <a:lnTo>
                    <a:pt x="8377" y="4445"/>
                  </a:lnTo>
                  <a:lnTo>
                    <a:pt x="8304" y="4274"/>
                  </a:lnTo>
                  <a:lnTo>
                    <a:pt x="8231" y="4103"/>
                  </a:lnTo>
                  <a:lnTo>
                    <a:pt x="8182" y="3908"/>
                  </a:lnTo>
                  <a:lnTo>
                    <a:pt x="8157" y="3737"/>
                  </a:lnTo>
                  <a:lnTo>
                    <a:pt x="8157" y="3517"/>
                  </a:lnTo>
                  <a:lnTo>
                    <a:pt x="8157" y="3322"/>
                  </a:lnTo>
                  <a:lnTo>
                    <a:pt x="8182" y="3126"/>
                  </a:lnTo>
                  <a:lnTo>
                    <a:pt x="8231" y="2955"/>
                  </a:lnTo>
                  <a:lnTo>
                    <a:pt x="8304" y="2760"/>
                  </a:lnTo>
                  <a:lnTo>
                    <a:pt x="8377" y="2589"/>
                  </a:lnTo>
                  <a:lnTo>
                    <a:pt x="8475" y="2442"/>
                  </a:lnTo>
                  <a:lnTo>
                    <a:pt x="8597" y="2271"/>
                  </a:lnTo>
                  <a:lnTo>
                    <a:pt x="8719" y="2149"/>
                  </a:lnTo>
                  <a:lnTo>
                    <a:pt x="8866" y="2027"/>
                  </a:lnTo>
                  <a:lnTo>
                    <a:pt x="9012" y="1905"/>
                  </a:lnTo>
                  <a:lnTo>
                    <a:pt x="9183" y="1807"/>
                  </a:lnTo>
                  <a:lnTo>
                    <a:pt x="9354" y="1734"/>
                  </a:lnTo>
                  <a:lnTo>
                    <a:pt x="9525" y="1661"/>
                  </a:lnTo>
                  <a:lnTo>
                    <a:pt x="9720" y="1612"/>
                  </a:lnTo>
                  <a:lnTo>
                    <a:pt x="9916" y="1588"/>
                  </a:lnTo>
                  <a:lnTo>
                    <a:pt x="10111" y="1563"/>
                  </a:lnTo>
                  <a:close/>
                  <a:moveTo>
                    <a:pt x="0" y="0"/>
                  </a:moveTo>
                  <a:lnTo>
                    <a:pt x="0" y="9232"/>
                  </a:lnTo>
                  <a:lnTo>
                    <a:pt x="3248" y="5080"/>
                  </a:lnTo>
                  <a:lnTo>
                    <a:pt x="3346" y="4958"/>
                  </a:lnTo>
                  <a:lnTo>
                    <a:pt x="3468" y="4885"/>
                  </a:lnTo>
                  <a:lnTo>
                    <a:pt x="3590" y="4836"/>
                  </a:lnTo>
                  <a:lnTo>
                    <a:pt x="3737" y="4811"/>
                  </a:lnTo>
                  <a:lnTo>
                    <a:pt x="3859" y="4836"/>
                  </a:lnTo>
                  <a:lnTo>
                    <a:pt x="4005" y="4885"/>
                  </a:lnTo>
                  <a:lnTo>
                    <a:pt x="4128" y="4958"/>
                  </a:lnTo>
                  <a:lnTo>
                    <a:pt x="4225" y="5080"/>
                  </a:lnTo>
                  <a:lnTo>
                    <a:pt x="9647" y="12016"/>
                  </a:lnTo>
                  <a:lnTo>
                    <a:pt x="10233" y="12016"/>
                  </a:lnTo>
                  <a:lnTo>
                    <a:pt x="10087" y="11772"/>
                  </a:lnTo>
                  <a:lnTo>
                    <a:pt x="8157" y="9305"/>
                  </a:lnTo>
                  <a:lnTo>
                    <a:pt x="9403" y="7718"/>
                  </a:lnTo>
                  <a:lnTo>
                    <a:pt x="9501" y="7596"/>
                  </a:lnTo>
                  <a:lnTo>
                    <a:pt x="9623" y="7522"/>
                  </a:lnTo>
                  <a:lnTo>
                    <a:pt x="9745" y="7473"/>
                  </a:lnTo>
                  <a:lnTo>
                    <a:pt x="9891" y="7449"/>
                  </a:lnTo>
                  <a:lnTo>
                    <a:pt x="10014" y="7473"/>
                  </a:lnTo>
                  <a:lnTo>
                    <a:pt x="10160" y="7522"/>
                  </a:lnTo>
                  <a:lnTo>
                    <a:pt x="10282" y="7596"/>
                  </a:lnTo>
                  <a:lnTo>
                    <a:pt x="10380" y="7718"/>
                  </a:lnTo>
                  <a:lnTo>
                    <a:pt x="13750" y="12016"/>
                  </a:lnTo>
                  <a:lnTo>
                    <a:pt x="14068" y="12016"/>
                  </a:lnTo>
                  <a:lnTo>
                    <a:pt x="1406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0" name="Google Shape;370;p31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t>20</a:t>
            </a:fld>
            <a:endParaRPr>
              <a:solidFill>
                <a:schemeClr val="bg1"/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F336C2E-5A98-F6B4-2D63-4E814EE758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173" y="1383393"/>
            <a:ext cx="4531025" cy="3214157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FF5C8F76-E54A-FF08-159B-560DF58E967D}"/>
              </a:ext>
            </a:extLst>
          </p:cNvPr>
          <p:cNvSpPr txBox="1"/>
          <p:nvPr/>
        </p:nvSpPr>
        <p:spPr>
          <a:xfrm>
            <a:off x="5460771" y="2339067"/>
            <a:ext cx="3110256" cy="1302807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40F20">
                <a:alpha val="4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Clr>
                <a:schemeClr val="lt1"/>
              </a:buClr>
              <a:buSzPts val="2800"/>
              <a:buFont typeface="IBM Plex Serif SemiBold"/>
              <a:buNone/>
              <a:defRPr sz="26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1pPr>
            <a:lvl2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2pPr>
            <a:lvl3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3pPr>
            <a:lvl4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4pPr>
            <a:lvl5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5pPr>
            <a:lvl6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6pPr>
            <a:lvl7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7pPr>
            <a:lvl8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8pPr>
            <a:lvl9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9pPr>
          </a:lstStyle>
          <a:p>
            <a:pPr algn="l"/>
            <a:r>
              <a:rPr lang="pt-BR" sz="2000" dirty="0"/>
              <a:t>Padrão de Metadados: </a:t>
            </a:r>
          </a:p>
          <a:p>
            <a:pPr algn="l"/>
            <a:r>
              <a:rPr lang="pt-BR" sz="2000" dirty="0"/>
              <a:t>Perfil PM-OBAA-FULL + </a:t>
            </a:r>
          </a:p>
          <a:p>
            <a:pPr algn="l"/>
            <a:r>
              <a:rPr lang="pt-BR" sz="2000" dirty="0"/>
              <a:t>Descritores OBAA fora do perfil</a:t>
            </a:r>
          </a:p>
        </p:txBody>
      </p:sp>
    </p:spTree>
    <p:extLst>
      <p:ext uri="{BB962C8B-B14F-4D97-AF65-F5344CB8AC3E}">
        <p14:creationId xmlns:p14="http://schemas.microsoft.com/office/powerpoint/2010/main" val="36526500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2"/>
          <p:cNvSpPr txBox="1">
            <a:spLocks noGrp="1"/>
          </p:cNvSpPr>
          <p:nvPr>
            <p:ph type="title" idx="4294967295"/>
          </p:nvPr>
        </p:nvSpPr>
        <p:spPr>
          <a:xfrm>
            <a:off x="1263197" y="575139"/>
            <a:ext cx="5645400" cy="48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Método Proposto - Servidor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376" name="Google Shape;376;p32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000000"/>
                </a:solidFill>
              </a:rPr>
              <a:t>21</a:t>
            </a:fld>
            <a:endParaRPr>
              <a:solidFill>
                <a:srgbClr val="000000"/>
              </a:solidFill>
            </a:endParaRPr>
          </a:p>
        </p:txBody>
      </p:sp>
      <p:grpSp>
        <p:nvGrpSpPr>
          <p:cNvPr id="377" name="Google Shape;377;p32"/>
          <p:cNvGrpSpPr/>
          <p:nvPr/>
        </p:nvGrpSpPr>
        <p:grpSpPr>
          <a:xfrm>
            <a:off x="8258126" y="367805"/>
            <a:ext cx="526773" cy="565993"/>
            <a:chOff x="570875" y="4322250"/>
            <a:chExt cx="443300" cy="443325"/>
          </a:xfrm>
        </p:grpSpPr>
        <p:sp>
          <p:nvSpPr>
            <p:cNvPr id="378" name="Google Shape;378;p32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32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32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32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agem 2" descr="Diagrama&#10;&#10;Descrição gerada automaticamente">
            <a:extLst>
              <a:ext uri="{FF2B5EF4-FFF2-40B4-BE49-F238E27FC236}">
                <a16:creationId xmlns:a16="http://schemas.microsoft.com/office/drawing/2014/main" id="{349C8E3A-3BA9-EE1D-BBB6-4256066136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7982" y="1207550"/>
            <a:ext cx="5515830" cy="3204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401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33"/>
          <p:cNvSpPr txBox="1">
            <a:spLocks noGrp="1"/>
          </p:cNvSpPr>
          <p:nvPr>
            <p:ph type="title" idx="4294967295"/>
          </p:nvPr>
        </p:nvSpPr>
        <p:spPr>
          <a:xfrm>
            <a:off x="1161652" y="579152"/>
            <a:ext cx="6298746" cy="48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Método Proposto – Player Tangível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388" name="Google Shape;388;p33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000000"/>
                </a:solidFill>
              </a:rPr>
              <a:t>22</a:t>
            </a:fld>
            <a:endParaRPr>
              <a:solidFill>
                <a:srgbClr val="000000"/>
              </a:solidFill>
            </a:endParaRPr>
          </a:p>
        </p:txBody>
      </p:sp>
      <p:grpSp>
        <p:nvGrpSpPr>
          <p:cNvPr id="389" name="Google Shape;389;p33"/>
          <p:cNvGrpSpPr/>
          <p:nvPr/>
        </p:nvGrpSpPr>
        <p:grpSpPr>
          <a:xfrm>
            <a:off x="8258126" y="367805"/>
            <a:ext cx="526773" cy="565993"/>
            <a:chOff x="570875" y="4322250"/>
            <a:chExt cx="443300" cy="443325"/>
          </a:xfrm>
        </p:grpSpPr>
        <p:sp>
          <p:nvSpPr>
            <p:cNvPr id="390" name="Google Shape;390;p33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33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33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33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agem 2" descr="Diagrama&#10;&#10;Descrição gerada automaticamente">
            <a:extLst>
              <a:ext uri="{FF2B5EF4-FFF2-40B4-BE49-F238E27FC236}">
                <a16:creationId xmlns:a16="http://schemas.microsoft.com/office/drawing/2014/main" id="{5BAD357A-21E5-76B6-754E-AE1D282876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146" y="1172761"/>
            <a:ext cx="7936261" cy="3276438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33"/>
          <p:cNvSpPr txBox="1">
            <a:spLocks noGrp="1"/>
          </p:cNvSpPr>
          <p:nvPr>
            <p:ph type="title" idx="4294967295"/>
          </p:nvPr>
        </p:nvSpPr>
        <p:spPr>
          <a:xfrm>
            <a:off x="638629" y="579152"/>
            <a:ext cx="6821769" cy="48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Método Proposto – Conexão Websocket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388" name="Google Shape;388;p33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000000"/>
                </a:solidFill>
              </a:rPr>
              <a:t>23</a:t>
            </a:fld>
            <a:endParaRPr>
              <a:solidFill>
                <a:srgbClr val="000000"/>
              </a:solidFill>
            </a:endParaRPr>
          </a:p>
        </p:txBody>
      </p:sp>
      <p:grpSp>
        <p:nvGrpSpPr>
          <p:cNvPr id="389" name="Google Shape;389;p33"/>
          <p:cNvGrpSpPr/>
          <p:nvPr/>
        </p:nvGrpSpPr>
        <p:grpSpPr>
          <a:xfrm>
            <a:off x="8258126" y="367805"/>
            <a:ext cx="526773" cy="565993"/>
            <a:chOff x="570875" y="4322250"/>
            <a:chExt cx="443300" cy="443325"/>
          </a:xfrm>
        </p:grpSpPr>
        <p:sp>
          <p:nvSpPr>
            <p:cNvPr id="390" name="Google Shape;390;p33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33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33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33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Imagem 3" descr="Interface gráfica do usuário&#10;&#10;Descrição gerada automaticamente com confiança média">
            <a:extLst>
              <a:ext uri="{FF2B5EF4-FFF2-40B4-BE49-F238E27FC236}">
                <a16:creationId xmlns:a16="http://schemas.microsoft.com/office/drawing/2014/main" id="{658DCD13-3576-77E4-74A2-B1AE426DF2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812" y="1614714"/>
            <a:ext cx="4646719" cy="2431144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4FD8A241-1ECA-B418-52A7-2DEF6D61D3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7470" y="1265102"/>
            <a:ext cx="3217699" cy="1386085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027D4FA1-D3D4-B830-4057-7023A92397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27469" y="2720524"/>
            <a:ext cx="3443557" cy="1719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7687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33"/>
          <p:cNvSpPr txBox="1">
            <a:spLocks noGrp="1"/>
          </p:cNvSpPr>
          <p:nvPr>
            <p:ph type="title" idx="4294967295"/>
          </p:nvPr>
        </p:nvSpPr>
        <p:spPr>
          <a:xfrm>
            <a:off x="595086" y="512065"/>
            <a:ext cx="6821769" cy="48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Método Proposto – Pareamento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388" name="Google Shape;388;p33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000000"/>
                </a:solidFill>
              </a:rPr>
              <a:t>24</a:t>
            </a:fld>
            <a:endParaRPr>
              <a:solidFill>
                <a:srgbClr val="000000"/>
              </a:solidFill>
            </a:endParaRPr>
          </a:p>
        </p:txBody>
      </p:sp>
      <p:grpSp>
        <p:nvGrpSpPr>
          <p:cNvPr id="389" name="Google Shape;389;p33"/>
          <p:cNvGrpSpPr/>
          <p:nvPr/>
        </p:nvGrpSpPr>
        <p:grpSpPr>
          <a:xfrm>
            <a:off x="8258126" y="367805"/>
            <a:ext cx="526773" cy="565993"/>
            <a:chOff x="570875" y="4322250"/>
            <a:chExt cx="443300" cy="443325"/>
          </a:xfrm>
        </p:grpSpPr>
        <p:sp>
          <p:nvSpPr>
            <p:cNvPr id="390" name="Google Shape;390;p33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33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33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33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agem 2" descr="Interface gráfica do usuário&#10;&#10;Descrição gerada automaticamente com confiança baixa">
            <a:extLst>
              <a:ext uri="{FF2B5EF4-FFF2-40B4-BE49-F238E27FC236}">
                <a16:creationId xmlns:a16="http://schemas.microsoft.com/office/drawing/2014/main" id="{788DBC78-115B-4E52-9F92-8EFFF769B9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385" y="1458685"/>
            <a:ext cx="4553155" cy="2879665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74BFB187-B040-3F72-0CDC-6169C49C63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7540" y="1027044"/>
            <a:ext cx="3286043" cy="1184216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78C6D7EF-4128-FE38-5463-C1083DB626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1238" y="2211259"/>
            <a:ext cx="3333391" cy="2403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2224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33"/>
          <p:cNvSpPr txBox="1">
            <a:spLocks noGrp="1"/>
          </p:cNvSpPr>
          <p:nvPr>
            <p:ph type="title" idx="4294967295"/>
          </p:nvPr>
        </p:nvSpPr>
        <p:spPr>
          <a:xfrm>
            <a:off x="537029" y="483700"/>
            <a:ext cx="6821769" cy="48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dirty="0">
                <a:solidFill>
                  <a:schemeClr val="dk1"/>
                </a:solidFill>
              </a:rPr>
              <a:t>Método Proposto – Envio de Dados</a:t>
            </a:r>
            <a:endParaRPr sz="2600" dirty="0">
              <a:solidFill>
                <a:schemeClr val="dk1"/>
              </a:solidFill>
            </a:endParaRPr>
          </a:p>
        </p:txBody>
      </p:sp>
      <p:sp>
        <p:nvSpPr>
          <p:cNvPr id="388" name="Google Shape;388;p33"/>
          <p:cNvSpPr txBox="1">
            <a:spLocks noGrp="1"/>
          </p:cNvSpPr>
          <p:nvPr>
            <p:ph type="sldNum" idx="12"/>
          </p:nvPr>
        </p:nvSpPr>
        <p:spPr>
          <a:xfrm>
            <a:off x="8462138" y="4457099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000000"/>
                </a:solidFill>
              </a:rPr>
              <a:t>25</a:t>
            </a:fld>
            <a:endParaRPr>
              <a:solidFill>
                <a:srgbClr val="000000"/>
              </a:solidFill>
            </a:endParaRPr>
          </a:p>
        </p:txBody>
      </p:sp>
      <p:grpSp>
        <p:nvGrpSpPr>
          <p:cNvPr id="389" name="Google Shape;389;p33"/>
          <p:cNvGrpSpPr/>
          <p:nvPr/>
        </p:nvGrpSpPr>
        <p:grpSpPr>
          <a:xfrm>
            <a:off x="8258126" y="367805"/>
            <a:ext cx="526773" cy="565993"/>
            <a:chOff x="570875" y="4322250"/>
            <a:chExt cx="443300" cy="443325"/>
          </a:xfrm>
        </p:grpSpPr>
        <p:sp>
          <p:nvSpPr>
            <p:cNvPr id="390" name="Google Shape;390;p33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33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33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33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" name="Imagem 5">
            <a:extLst>
              <a:ext uri="{FF2B5EF4-FFF2-40B4-BE49-F238E27FC236}">
                <a16:creationId xmlns:a16="http://schemas.microsoft.com/office/drawing/2014/main" id="{49AAD0FB-D9A3-13AC-83CB-05AC51711B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778"/>
          <a:stretch/>
        </p:blipFill>
        <p:spPr>
          <a:xfrm>
            <a:off x="5458686" y="899487"/>
            <a:ext cx="3044616" cy="1087552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1961E768-4489-DB5D-3FB5-5850D9468CC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4959"/>
          <a:stretch/>
        </p:blipFill>
        <p:spPr>
          <a:xfrm>
            <a:off x="5458686" y="1982513"/>
            <a:ext cx="3044616" cy="1068616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F3F19DF3-708C-0240-A667-4FF20FEC2B6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2043" b="1563"/>
          <a:stretch/>
        </p:blipFill>
        <p:spPr>
          <a:xfrm>
            <a:off x="5458685" y="3101415"/>
            <a:ext cx="3044617" cy="1485284"/>
          </a:xfrm>
          <a:prstGeom prst="rect">
            <a:avLst/>
          </a:prstGeom>
        </p:spPr>
      </p:pic>
      <p:pic>
        <p:nvPicPr>
          <p:cNvPr id="4" name="Imagem 3" descr="Gráfico de caixa estreita&#10;&#10;Descrição gerada automaticamente com confiança média">
            <a:extLst>
              <a:ext uri="{FF2B5EF4-FFF2-40B4-BE49-F238E27FC236}">
                <a16:creationId xmlns:a16="http://schemas.microsoft.com/office/drawing/2014/main" id="{2069E689-C01B-E3E6-3CDD-0B82AFD1A76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851" r="1318"/>
          <a:stretch/>
        </p:blipFill>
        <p:spPr>
          <a:xfrm>
            <a:off x="471714" y="1547790"/>
            <a:ext cx="4986971" cy="2591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5481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33"/>
          <p:cNvSpPr txBox="1">
            <a:spLocks noGrp="1"/>
          </p:cNvSpPr>
          <p:nvPr>
            <p:ph type="title" idx="4294967295"/>
          </p:nvPr>
        </p:nvSpPr>
        <p:spPr>
          <a:xfrm>
            <a:off x="537029" y="483700"/>
            <a:ext cx="6821769" cy="48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dirty="0">
                <a:solidFill>
                  <a:schemeClr val="dk1"/>
                </a:solidFill>
              </a:rPr>
              <a:t>Método Proposto – Reconexão</a:t>
            </a:r>
            <a:endParaRPr sz="2600" dirty="0">
              <a:solidFill>
                <a:schemeClr val="dk1"/>
              </a:solidFill>
            </a:endParaRPr>
          </a:p>
        </p:txBody>
      </p:sp>
      <p:sp>
        <p:nvSpPr>
          <p:cNvPr id="388" name="Google Shape;388;p33"/>
          <p:cNvSpPr txBox="1">
            <a:spLocks noGrp="1"/>
          </p:cNvSpPr>
          <p:nvPr>
            <p:ph type="sldNum" idx="12"/>
          </p:nvPr>
        </p:nvSpPr>
        <p:spPr>
          <a:xfrm>
            <a:off x="8390953" y="4452124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000000"/>
                </a:solidFill>
              </a:rPr>
              <a:t>26</a:t>
            </a:fld>
            <a:endParaRPr dirty="0">
              <a:solidFill>
                <a:srgbClr val="000000"/>
              </a:solidFill>
            </a:endParaRPr>
          </a:p>
        </p:txBody>
      </p:sp>
      <p:grpSp>
        <p:nvGrpSpPr>
          <p:cNvPr id="389" name="Google Shape;389;p33"/>
          <p:cNvGrpSpPr/>
          <p:nvPr/>
        </p:nvGrpSpPr>
        <p:grpSpPr>
          <a:xfrm>
            <a:off x="8258126" y="367805"/>
            <a:ext cx="526773" cy="565993"/>
            <a:chOff x="570875" y="4322250"/>
            <a:chExt cx="443300" cy="443325"/>
          </a:xfrm>
        </p:grpSpPr>
        <p:sp>
          <p:nvSpPr>
            <p:cNvPr id="390" name="Google Shape;390;p33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33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33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33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agem 2" descr="Diagrama&#10;&#10;Descrição gerada automaticamente">
            <a:extLst>
              <a:ext uri="{FF2B5EF4-FFF2-40B4-BE49-F238E27FC236}">
                <a16:creationId xmlns:a16="http://schemas.microsoft.com/office/drawing/2014/main" id="{94709647-74AC-1F13-4A08-16A8D4DC94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655" y="1854362"/>
            <a:ext cx="4855066" cy="1701637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D703CF81-BE59-06E2-E889-E8EA38915C8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248"/>
          <a:stretch/>
        </p:blipFill>
        <p:spPr>
          <a:xfrm>
            <a:off x="5350274" y="1226131"/>
            <a:ext cx="3270529" cy="2164114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162AB44D-6008-3D21-E75C-73F7C832AB5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6967"/>
          <a:stretch/>
        </p:blipFill>
        <p:spPr>
          <a:xfrm>
            <a:off x="5368938" y="3461657"/>
            <a:ext cx="3251865" cy="1032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1697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noFill/>
        <a:effectLst/>
      </p:bgPr>
    </p:bg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35"/>
          <p:cNvSpPr txBox="1">
            <a:spLocks noGrp="1"/>
          </p:cNvSpPr>
          <p:nvPr>
            <p:ph type="title" idx="4294967295"/>
          </p:nvPr>
        </p:nvSpPr>
        <p:spPr>
          <a:xfrm>
            <a:off x="733425" y="720350"/>
            <a:ext cx="5645400" cy="48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Método Proposto - Analíticos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414" name="Google Shape;414;p35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000000"/>
                </a:solidFill>
              </a:rPr>
              <a:t>27</a:t>
            </a:fld>
            <a:endParaRPr>
              <a:solidFill>
                <a:srgbClr val="000000"/>
              </a:solidFill>
            </a:endParaRPr>
          </a:p>
        </p:txBody>
      </p:sp>
      <p:grpSp>
        <p:nvGrpSpPr>
          <p:cNvPr id="415" name="Google Shape;415;p35"/>
          <p:cNvGrpSpPr/>
          <p:nvPr/>
        </p:nvGrpSpPr>
        <p:grpSpPr>
          <a:xfrm>
            <a:off x="8258126" y="367805"/>
            <a:ext cx="526773" cy="565993"/>
            <a:chOff x="570875" y="4322250"/>
            <a:chExt cx="443300" cy="443325"/>
          </a:xfrm>
        </p:grpSpPr>
        <p:sp>
          <p:nvSpPr>
            <p:cNvPr id="416" name="Google Shape;416;p35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5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5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5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20" name="Google Shape;42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6575" y="1512350"/>
            <a:ext cx="6937533" cy="282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36"/>
          <p:cNvSpPr txBox="1">
            <a:spLocks noGrp="1"/>
          </p:cNvSpPr>
          <p:nvPr>
            <p:ph type="body" idx="1"/>
          </p:nvPr>
        </p:nvSpPr>
        <p:spPr>
          <a:xfrm>
            <a:off x="675881" y="1494625"/>
            <a:ext cx="3060000" cy="2974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/>
              <a:t>Métricas Independentes</a:t>
            </a:r>
            <a:endParaRPr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Nota Tradicional</a:t>
            </a:r>
            <a:br>
              <a:rPr lang="en" dirty="0"/>
            </a:br>
            <a:r>
              <a:rPr lang="en" dirty="0"/>
              <a:t>Nota Ponderada</a:t>
            </a:r>
            <a:br>
              <a:rPr lang="en" dirty="0"/>
            </a:br>
            <a:r>
              <a:rPr lang="en" dirty="0"/>
              <a:t>Dúvida da Questão</a:t>
            </a:r>
            <a:br>
              <a:rPr lang="en" dirty="0"/>
            </a:br>
            <a:r>
              <a:rPr lang="en" dirty="0"/>
              <a:t>Grau de Assertividade</a:t>
            </a:r>
            <a:br>
              <a:rPr lang="en" dirty="0"/>
            </a:br>
            <a:r>
              <a:rPr lang="en" dirty="0"/>
              <a:t>Tempo de Resposta</a:t>
            </a:r>
            <a:endParaRPr dirty="0"/>
          </a:p>
        </p:txBody>
      </p:sp>
      <p:sp>
        <p:nvSpPr>
          <p:cNvPr id="426" name="Google Shape;426;p36"/>
          <p:cNvSpPr txBox="1">
            <a:spLocks noGrp="1"/>
          </p:cNvSpPr>
          <p:nvPr>
            <p:ph type="title"/>
          </p:nvPr>
        </p:nvSpPr>
        <p:spPr>
          <a:xfrm>
            <a:off x="615509" y="562475"/>
            <a:ext cx="6718200" cy="485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Método Proposto - Analíticos</a:t>
            </a:r>
            <a:endParaRPr dirty="0"/>
          </a:p>
        </p:txBody>
      </p:sp>
      <p:sp>
        <p:nvSpPr>
          <p:cNvPr id="427" name="Google Shape;427;p36"/>
          <p:cNvSpPr txBox="1">
            <a:spLocks noGrp="1"/>
          </p:cNvSpPr>
          <p:nvPr>
            <p:ph type="body" idx="2"/>
          </p:nvPr>
        </p:nvSpPr>
        <p:spPr>
          <a:xfrm>
            <a:off x="4031428" y="1494625"/>
            <a:ext cx="4539599" cy="166999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/>
              <a:t>Métricas Compostas</a:t>
            </a:r>
            <a:endParaRPr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Prioridade</a:t>
            </a:r>
            <a:br>
              <a:rPr lang="en" dirty="0"/>
            </a:br>
            <a:r>
              <a:rPr lang="en" dirty="0"/>
              <a:t>Nível de Compreensão da Questão</a:t>
            </a:r>
            <a:br>
              <a:rPr lang="en" dirty="0"/>
            </a:br>
            <a:r>
              <a:rPr lang="en" dirty="0"/>
              <a:t>Nível de Compreensão do Questionário</a:t>
            </a:r>
          </a:p>
        </p:txBody>
      </p:sp>
      <p:sp>
        <p:nvSpPr>
          <p:cNvPr id="428" name="Google Shape;428;p36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grpSp>
        <p:nvGrpSpPr>
          <p:cNvPr id="429" name="Google Shape;429;p36"/>
          <p:cNvGrpSpPr/>
          <p:nvPr/>
        </p:nvGrpSpPr>
        <p:grpSpPr>
          <a:xfrm>
            <a:off x="8264613" y="342713"/>
            <a:ext cx="543841" cy="483447"/>
            <a:chOff x="3936375" y="3703750"/>
            <a:chExt cx="453050" cy="332175"/>
          </a:xfrm>
        </p:grpSpPr>
        <p:sp>
          <p:nvSpPr>
            <p:cNvPr id="430" name="Google Shape;430;p36"/>
            <p:cNvSpPr/>
            <p:nvPr/>
          </p:nvSpPr>
          <p:spPr>
            <a:xfrm>
              <a:off x="3936375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4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4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59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36"/>
            <p:cNvSpPr/>
            <p:nvPr/>
          </p:nvSpPr>
          <p:spPr>
            <a:xfrm>
              <a:off x="3988875" y="3864325"/>
              <a:ext cx="77575" cy="133125"/>
            </a:xfrm>
            <a:custGeom>
              <a:avLst/>
              <a:gdLst/>
              <a:ahLst/>
              <a:cxnLst/>
              <a:rect l="l" t="t" r="r" b="b"/>
              <a:pathLst>
                <a:path w="3103" h="5325" extrusionOk="0">
                  <a:moveTo>
                    <a:pt x="489" y="1"/>
                  </a:moveTo>
                  <a:lnTo>
                    <a:pt x="391" y="25"/>
                  </a:lnTo>
                  <a:lnTo>
                    <a:pt x="294" y="50"/>
                  </a:lnTo>
                  <a:lnTo>
                    <a:pt x="196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25" y="294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5325"/>
                  </a:lnTo>
                  <a:lnTo>
                    <a:pt x="3102" y="5325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53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882" y="98"/>
                  </a:lnTo>
                  <a:lnTo>
                    <a:pt x="2809" y="50"/>
                  </a:lnTo>
                  <a:lnTo>
                    <a:pt x="2711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36"/>
            <p:cNvSpPr/>
            <p:nvPr/>
          </p:nvSpPr>
          <p:spPr>
            <a:xfrm>
              <a:off x="4259350" y="3864325"/>
              <a:ext cx="77575" cy="133125"/>
            </a:xfrm>
            <a:custGeom>
              <a:avLst/>
              <a:gdLst/>
              <a:ahLst/>
              <a:cxnLst/>
              <a:rect l="l" t="t" r="r" b="b"/>
              <a:pathLst>
                <a:path w="3103" h="5325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4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5325"/>
                  </a:lnTo>
                  <a:lnTo>
                    <a:pt x="3103" y="5325"/>
                  </a:lnTo>
                  <a:lnTo>
                    <a:pt x="3103" y="489"/>
                  </a:lnTo>
                  <a:lnTo>
                    <a:pt x="3103" y="391"/>
                  </a:lnTo>
                  <a:lnTo>
                    <a:pt x="3078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10" y="50"/>
                  </a:lnTo>
                  <a:lnTo>
                    <a:pt x="2712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6"/>
            <p:cNvSpPr/>
            <p:nvPr/>
          </p:nvSpPr>
          <p:spPr>
            <a:xfrm>
              <a:off x="4078625" y="3717800"/>
              <a:ext cx="77575" cy="279650"/>
            </a:xfrm>
            <a:custGeom>
              <a:avLst/>
              <a:gdLst/>
              <a:ahLst/>
              <a:cxnLst/>
              <a:rect l="l" t="t" r="r" b="b"/>
              <a:pathLst>
                <a:path w="3103" h="1118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1186"/>
                  </a:lnTo>
                  <a:lnTo>
                    <a:pt x="3102" y="11186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12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36"/>
            <p:cNvSpPr/>
            <p:nvPr/>
          </p:nvSpPr>
          <p:spPr>
            <a:xfrm>
              <a:off x="4168375" y="3788625"/>
              <a:ext cx="78175" cy="208825"/>
            </a:xfrm>
            <a:custGeom>
              <a:avLst/>
              <a:gdLst/>
              <a:ahLst/>
              <a:cxnLst/>
              <a:rect l="l" t="t" r="r" b="b"/>
              <a:pathLst>
                <a:path w="3127" h="8353" extrusionOk="0">
                  <a:moveTo>
                    <a:pt x="489" y="0"/>
                  </a:moveTo>
                  <a:lnTo>
                    <a:pt x="392" y="25"/>
                  </a:lnTo>
                  <a:lnTo>
                    <a:pt x="318" y="49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3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8353"/>
                  </a:lnTo>
                  <a:lnTo>
                    <a:pt x="3127" y="8353"/>
                  </a:lnTo>
                  <a:lnTo>
                    <a:pt x="3127" y="489"/>
                  </a:lnTo>
                  <a:lnTo>
                    <a:pt x="3103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80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36" y="25"/>
                  </a:lnTo>
                  <a:lnTo>
                    <a:pt x="26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2B552302-2BE6-EF24-7D5E-68ED35C2A423}"/>
              </a:ext>
            </a:extLst>
          </p:cNvPr>
          <p:cNvCxnSpPr>
            <a:cxnSpLocks/>
          </p:cNvCxnSpPr>
          <p:nvPr/>
        </p:nvCxnSpPr>
        <p:spPr>
          <a:xfrm>
            <a:off x="3818218" y="1725433"/>
            <a:ext cx="0" cy="19083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35"/>
          <p:cNvSpPr txBox="1">
            <a:spLocks noGrp="1"/>
          </p:cNvSpPr>
          <p:nvPr>
            <p:ph type="title" idx="4294967295"/>
          </p:nvPr>
        </p:nvSpPr>
        <p:spPr>
          <a:xfrm>
            <a:off x="730593" y="523333"/>
            <a:ext cx="6465661" cy="48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Método Proposto – Métricas em OTAs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414" name="Google Shape;414;p35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000000"/>
                </a:solidFill>
              </a:rPr>
              <a:t>29</a:t>
            </a:fld>
            <a:endParaRPr>
              <a:solidFill>
                <a:srgbClr val="000000"/>
              </a:solidFill>
            </a:endParaRPr>
          </a:p>
        </p:txBody>
      </p:sp>
      <p:grpSp>
        <p:nvGrpSpPr>
          <p:cNvPr id="415" name="Google Shape;415;p35"/>
          <p:cNvGrpSpPr/>
          <p:nvPr/>
        </p:nvGrpSpPr>
        <p:grpSpPr>
          <a:xfrm>
            <a:off x="8258126" y="367805"/>
            <a:ext cx="526773" cy="565993"/>
            <a:chOff x="570875" y="4322250"/>
            <a:chExt cx="443300" cy="443325"/>
          </a:xfrm>
        </p:grpSpPr>
        <p:sp>
          <p:nvSpPr>
            <p:cNvPr id="416" name="Google Shape;416;p35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5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5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5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agem 2">
            <a:extLst>
              <a:ext uri="{FF2B5EF4-FFF2-40B4-BE49-F238E27FC236}">
                <a16:creationId xmlns:a16="http://schemas.microsoft.com/office/drawing/2014/main" id="{F32CACDB-7B6C-91D2-234B-D44BD08B9F4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30593" y="1012098"/>
            <a:ext cx="7103885" cy="3527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5047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>
            <a:spLocks noGrp="1"/>
          </p:cNvSpPr>
          <p:nvPr>
            <p:ph type="ctrTitle"/>
          </p:nvPr>
        </p:nvSpPr>
        <p:spPr>
          <a:xfrm>
            <a:off x="787200" y="1494625"/>
            <a:ext cx="5727000" cy="1260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1. Introdução</a:t>
            </a:r>
            <a:endParaRPr dirty="0"/>
          </a:p>
        </p:txBody>
      </p:sp>
      <p:sp>
        <p:nvSpPr>
          <p:cNvPr id="94" name="Google Shape;94;p14"/>
          <p:cNvSpPr txBox="1">
            <a:spLocks noGrp="1"/>
          </p:cNvSpPr>
          <p:nvPr>
            <p:ph type="subTitle" idx="1"/>
          </p:nvPr>
        </p:nvSpPr>
        <p:spPr>
          <a:xfrm>
            <a:off x="787200" y="2860554"/>
            <a:ext cx="5727000" cy="852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Educação no mundo contemporâneo</a:t>
            </a:r>
            <a:endParaRPr dirty="0"/>
          </a:p>
        </p:txBody>
      </p:sp>
      <p:grpSp>
        <p:nvGrpSpPr>
          <p:cNvPr id="95" name="Google Shape;95;p14"/>
          <p:cNvGrpSpPr/>
          <p:nvPr/>
        </p:nvGrpSpPr>
        <p:grpSpPr>
          <a:xfrm>
            <a:off x="7863410" y="334303"/>
            <a:ext cx="952401" cy="868821"/>
            <a:chOff x="6625350" y="1613750"/>
            <a:chExt cx="480525" cy="438400"/>
          </a:xfrm>
        </p:grpSpPr>
        <p:sp>
          <p:nvSpPr>
            <p:cNvPr id="96" name="Google Shape;96;p14"/>
            <p:cNvSpPr/>
            <p:nvPr/>
          </p:nvSpPr>
          <p:spPr>
            <a:xfrm>
              <a:off x="6670525" y="1887275"/>
              <a:ext cx="117875" cy="164875"/>
            </a:xfrm>
            <a:custGeom>
              <a:avLst/>
              <a:gdLst/>
              <a:ahLst/>
              <a:cxnLst/>
              <a:rect l="l" t="t" r="r" b="b"/>
              <a:pathLst>
                <a:path w="4715" h="6595" extrusionOk="0">
                  <a:moveTo>
                    <a:pt x="0" y="1"/>
                  </a:moveTo>
                  <a:lnTo>
                    <a:pt x="538" y="6058"/>
                  </a:lnTo>
                  <a:lnTo>
                    <a:pt x="562" y="6180"/>
                  </a:lnTo>
                  <a:lnTo>
                    <a:pt x="587" y="6277"/>
                  </a:lnTo>
                  <a:lnTo>
                    <a:pt x="660" y="6351"/>
                  </a:lnTo>
                  <a:lnTo>
                    <a:pt x="733" y="6448"/>
                  </a:lnTo>
                  <a:lnTo>
                    <a:pt x="806" y="6497"/>
                  </a:lnTo>
                  <a:lnTo>
                    <a:pt x="904" y="6546"/>
                  </a:lnTo>
                  <a:lnTo>
                    <a:pt x="1002" y="6571"/>
                  </a:lnTo>
                  <a:lnTo>
                    <a:pt x="1124" y="6595"/>
                  </a:lnTo>
                  <a:lnTo>
                    <a:pt x="4128" y="6595"/>
                  </a:lnTo>
                  <a:lnTo>
                    <a:pt x="4274" y="6571"/>
                  </a:lnTo>
                  <a:lnTo>
                    <a:pt x="4397" y="6522"/>
                  </a:lnTo>
                  <a:lnTo>
                    <a:pt x="4494" y="6473"/>
                  </a:lnTo>
                  <a:lnTo>
                    <a:pt x="4592" y="6375"/>
                  </a:lnTo>
                  <a:lnTo>
                    <a:pt x="4665" y="6253"/>
                  </a:lnTo>
                  <a:lnTo>
                    <a:pt x="4714" y="6155"/>
                  </a:lnTo>
                  <a:lnTo>
                    <a:pt x="4714" y="6009"/>
                  </a:lnTo>
                  <a:lnTo>
                    <a:pt x="4714" y="5887"/>
                  </a:lnTo>
                  <a:lnTo>
                    <a:pt x="3713" y="123"/>
                  </a:lnTo>
                  <a:lnTo>
                    <a:pt x="2589" y="50"/>
                  </a:lnTo>
                  <a:lnTo>
                    <a:pt x="1637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14"/>
            <p:cNvSpPr/>
            <p:nvPr/>
          </p:nvSpPr>
          <p:spPr>
            <a:xfrm>
              <a:off x="7075950" y="1754175"/>
              <a:ext cx="29925" cy="99550"/>
            </a:xfrm>
            <a:custGeom>
              <a:avLst/>
              <a:gdLst/>
              <a:ahLst/>
              <a:cxnLst/>
              <a:rect l="l" t="t" r="r" b="b"/>
              <a:pathLst>
                <a:path w="1197" h="3982" extrusionOk="0">
                  <a:moveTo>
                    <a:pt x="0" y="1"/>
                  </a:moveTo>
                  <a:lnTo>
                    <a:pt x="0" y="3981"/>
                  </a:lnTo>
                  <a:lnTo>
                    <a:pt x="269" y="3811"/>
                  </a:lnTo>
                  <a:lnTo>
                    <a:pt x="489" y="3615"/>
                  </a:lnTo>
                  <a:lnTo>
                    <a:pt x="684" y="3420"/>
                  </a:lnTo>
                  <a:lnTo>
                    <a:pt x="855" y="3176"/>
                  </a:lnTo>
                  <a:lnTo>
                    <a:pt x="1002" y="2907"/>
                  </a:lnTo>
                  <a:lnTo>
                    <a:pt x="1099" y="2614"/>
                  </a:lnTo>
                  <a:lnTo>
                    <a:pt x="1173" y="2296"/>
                  </a:lnTo>
                  <a:lnTo>
                    <a:pt x="1197" y="1979"/>
                  </a:lnTo>
                  <a:lnTo>
                    <a:pt x="1173" y="1661"/>
                  </a:lnTo>
                  <a:lnTo>
                    <a:pt x="1099" y="1368"/>
                  </a:lnTo>
                  <a:lnTo>
                    <a:pt x="1002" y="1075"/>
                  </a:lnTo>
                  <a:lnTo>
                    <a:pt x="855" y="806"/>
                  </a:lnTo>
                  <a:lnTo>
                    <a:pt x="684" y="562"/>
                  </a:lnTo>
                  <a:lnTo>
                    <a:pt x="489" y="342"/>
                  </a:lnTo>
                  <a:lnTo>
                    <a:pt x="269" y="17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14"/>
            <p:cNvSpPr/>
            <p:nvPr/>
          </p:nvSpPr>
          <p:spPr>
            <a:xfrm>
              <a:off x="6625350" y="1729750"/>
              <a:ext cx="97700" cy="147175"/>
            </a:xfrm>
            <a:custGeom>
              <a:avLst/>
              <a:gdLst/>
              <a:ahLst/>
              <a:cxnLst/>
              <a:rect l="l" t="t" r="r" b="b"/>
              <a:pathLst>
                <a:path w="3908" h="5887" extrusionOk="0">
                  <a:moveTo>
                    <a:pt x="3908" y="1"/>
                  </a:moveTo>
                  <a:lnTo>
                    <a:pt x="2711" y="25"/>
                  </a:lnTo>
                  <a:lnTo>
                    <a:pt x="1759" y="25"/>
                  </a:lnTo>
                  <a:lnTo>
                    <a:pt x="1588" y="49"/>
                  </a:lnTo>
                  <a:lnTo>
                    <a:pt x="1417" y="74"/>
                  </a:lnTo>
                  <a:lnTo>
                    <a:pt x="1246" y="123"/>
                  </a:lnTo>
                  <a:lnTo>
                    <a:pt x="1099" y="172"/>
                  </a:lnTo>
                  <a:lnTo>
                    <a:pt x="953" y="245"/>
                  </a:lnTo>
                  <a:lnTo>
                    <a:pt x="806" y="343"/>
                  </a:lnTo>
                  <a:lnTo>
                    <a:pt x="660" y="440"/>
                  </a:lnTo>
                  <a:lnTo>
                    <a:pt x="537" y="562"/>
                  </a:lnTo>
                  <a:lnTo>
                    <a:pt x="415" y="684"/>
                  </a:lnTo>
                  <a:lnTo>
                    <a:pt x="318" y="831"/>
                  </a:lnTo>
                  <a:lnTo>
                    <a:pt x="220" y="978"/>
                  </a:lnTo>
                  <a:lnTo>
                    <a:pt x="147" y="1124"/>
                  </a:lnTo>
                  <a:lnTo>
                    <a:pt x="73" y="1295"/>
                  </a:lnTo>
                  <a:lnTo>
                    <a:pt x="49" y="1442"/>
                  </a:lnTo>
                  <a:lnTo>
                    <a:pt x="0" y="1613"/>
                  </a:lnTo>
                  <a:lnTo>
                    <a:pt x="0" y="1783"/>
                  </a:lnTo>
                  <a:lnTo>
                    <a:pt x="0" y="4128"/>
                  </a:lnTo>
                  <a:lnTo>
                    <a:pt x="0" y="4299"/>
                  </a:lnTo>
                  <a:lnTo>
                    <a:pt x="49" y="4446"/>
                  </a:lnTo>
                  <a:lnTo>
                    <a:pt x="73" y="4617"/>
                  </a:lnTo>
                  <a:lnTo>
                    <a:pt x="147" y="4763"/>
                  </a:lnTo>
                  <a:lnTo>
                    <a:pt x="220" y="4934"/>
                  </a:lnTo>
                  <a:lnTo>
                    <a:pt x="318" y="5081"/>
                  </a:lnTo>
                  <a:lnTo>
                    <a:pt x="415" y="5203"/>
                  </a:lnTo>
                  <a:lnTo>
                    <a:pt x="537" y="5325"/>
                  </a:lnTo>
                  <a:lnTo>
                    <a:pt x="660" y="5447"/>
                  </a:lnTo>
                  <a:lnTo>
                    <a:pt x="806" y="5545"/>
                  </a:lnTo>
                  <a:lnTo>
                    <a:pt x="953" y="5642"/>
                  </a:lnTo>
                  <a:lnTo>
                    <a:pt x="1099" y="5716"/>
                  </a:lnTo>
                  <a:lnTo>
                    <a:pt x="1246" y="5789"/>
                  </a:lnTo>
                  <a:lnTo>
                    <a:pt x="1417" y="5838"/>
                  </a:lnTo>
                  <a:lnTo>
                    <a:pt x="1588" y="5862"/>
                  </a:lnTo>
                  <a:lnTo>
                    <a:pt x="1759" y="5862"/>
                  </a:lnTo>
                  <a:lnTo>
                    <a:pt x="2711" y="5887"/>
                  </a:lnTo>
                  <a:lnTo>
                    <a:pt x="3908" y="5887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14"/>
            <p:cNvSpPr/>
            <p:nvPr/>
          </p:nvSpPr>
          <p:spPr>
            <a:xfrm>
              <a:off x="6736475" y="1638175"/>
              <a:ext cx="279650" cy="330325"/>
            </a:xfrm>
            <a:custGeom>
              <a:avLst/>
              <a:gdLst/>
              <a:ahLst/>
              <a:cxnLst/>
              <a:rect l="l" t="t" r="r" b="b"/>
              <a:pathLst>
                <a:path w="11186" h="13213" extrusionOk="0">
                  <a:moveTo>
                    <a:pt x="11186" y="0"/>
                  </a:moveTo>
                  <a:lnTo>
                    <a:pt x="10771" y="342"/>
                  </a:lnTo>
                  <a:lnTo>
                    <a:pt x="10380" y="635"/>
                  </a:lnTo>
                  <a:lnTo>
                    <a:pt x="9940" y="904"/>
                  </a:lnTo>
                  <a:lnTo>
                    <a:pt x="9525" y="1172"/>
                  </a:lnTo>
                  <a:lnTo>
                    <a:pt x="9110" y="1417"/>
                  </a:lnTo>
                  <a:lnTo>
                    <a:pt x="8695" y="1661"/>
                  </a:lnTo>
                  <a:lnTo>
                    <a:pt x="7840" y="2052"/>
                  </a:lnTo>
                  <a:lnTo>
                    <a:pt x="7034" y="2418"/>
                  </a:lnTo>
                  <a:lnTo>
                    <a:pt x="6228" y="2687"/>
                  </a:lnTo>
                  <a:lnTo>
                    <a:pt x="5471" y="2931"/>
                  </a:lnTo>
                  <a:lnTo>
                    <a:pt x="4763" y="3126"/>
                  </a:lnTo>
                  <a:lnTo>
                    <a:pt x="4225" y="3248"/>
                  </a:lnTo>
                  <a:lnTo>
                    <a:pt x="3664" y="3346"/>
                  </a:lnTo>
                  <a:lnTo>
                    <a:pt x="3077" y="3419"/>
                  </a:lnTo>
                  <a:lnTo>
                    <a:pt x="2467" y="3493"/>
                  </a:lnTo>
                  <a:lnTo>
                    <a:pt x="1221" y="3590"/>
                  </a:lnTo>
                  <a:lnTo>
                    <a:pt x="0" y="3664"/>
                  </a:lnTo>
                  <a:lnTo>
                    <a:pt x="0" y="9574"/>
                  </a:lnTo>
                  <a:lnTo>
                    <a:pt x="1221" y="9623"/>
                  </a:lnTo>
                  <a:lnTo>
                    <a:pt x="2467" y="9721"/>
                  </a:lnTo>
                  <a:lnTo>
                    <a:pt x="3077" y="9794"/>
                  </a:lnTo>
                  <a:lnTo>
                    <a:pt x="3664" y="9891"/>
                  </a:lnTo>
                  <a:lnTo>
                    <a:pt x="4225" y="9989"/>
                  </a:lnTo>
                  <a:lnTo>
                    <a:pt x="4763" y="10111"/>
                  </a:lnTo>
                  <a:lnTo>
                    <a:pt x="5471" y="10307"/>
                  </a:lnTo>
                  <a:lnTo>
                    <a:pt x="6228" y="10526"/>
                  </a:lnTo>
                  <a:lnTo>
                    <a:pt x="7034" y="10820"/>
                  </a:lnTo>
                  <a:lnTo>
                    <a:pt x="7840" y="11161"/>
                  </a:lnTo>
                  <a:lnTo>
                    <a:pt x="8695" y="11577"/>
                  </a:lnTo>
                  <a:lnTo>
                    <a:pt x="9110" y="11796"/>
                  </a:lnTo>
                  <a:lnTo>
                    <a:pt x="9525" y="12041"/>
                  </a:lnTo>
                  <a:lnTo>
                    <a:pt x="9940" y="12309"/>
                  </a:lnTo>
                  <a:lnTo>
                    <a:pt x="10380" y="12602"/>
                  </a:lnTo>
                  <a:lnTo>
                    <a:pt x="10771" y="12896"/>
                  </a:lnTo>
                  <a:lnTo>
                    <a:pt x="11186" y="13213"/>
                  </a:lnTo>
                  <a:lnTo>
                    <a:pt x="1118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14"/>
            <p:cNvSpPr/>
            <p:nvPr/>
          </p:nvSpPr>
          <p:spPr>
            <a:xfrm>
              <a:off x="7029550" y="1613750"/>
              <a:ext cx="34200" cy="379800"/>
            </a:xfrm>
            <a:custGeom>
              <a:avLst/>
              <a:gdLst/>
              <a:ahLst/>
              <a:cxnLst/>
              <a:rect l="l" t="t" r="r" b="b"/>
              <a:pathLst>
                <a:path w="1368" h="15192" extrusionOk="0">
                  <a:moveTo>
                    <a:pt x="684" y="0"/>
                  </a:moveTo>
                  <a:lnTo>
                    <a:pt x="562" y="25"/>
                  </a:lnTo>
                  <a:lnTo>
                    <a:pt x="464" y="98"/>
                  </a:lnTo>
                  <a:lnTo>
                    <a:pt x="366" y="171"/>
                  </a:lnTo>
                  <a:lnTo>
                    <a:pt x="0" y="513"/>
                  </a:lnTo>
                  <a:lnTo>
                    <a:pt x="0" y="14654"/>
                  </a:lnTo>
                  <a:lnTo>
                    <a:pt x="366" y="15020"/>
                  </a:lnTo>
                  <a:lnTo>
                    <a:pt x="464" y="15094"/>
                  </a:lnTo>
                  <a:lnTo>
                    <a:pt x="562" y="15143"/>
                  </a:lnTo>
                  <a:lnTo>
                    <a:pt x="684" y="15191"/>
                  </a:lnTo>
                  <a:lnTo>
                    <a:pt x="904" y="15191"/>
                  </a:lnTo>
                  <a:lnTo>
                    <a:pt x="1001" y="15143"/>
                  </a:lnTo>
                  <a:lnTo>
                    <a:pt x="1148" y="15045"/>
                  </a:lnTo>
                  <a:lnTo>
                    <a:pt x="1270" y="14923"/>
                  </a:lnTo>
                  <a:lnTo>
                    <a:pt x="1343" y="14776"/>
                  </a:lnTo>
                  <a:lnTo>
                    <a:pt x="1368" y="14605"/>
                  </a:lnTo>
                  <a:lnTo>
                    <a:pt x="1368" y="586"/>
                  </a:lnTo>
                  <a:lnTo>
                    <a:pt x="1343" y="415"/>
                  </a:lnTo>
                  <a:lnTo>
                    <a:pt x="1270" y="244"/>
                  </a:lnTo>
                  <a:lnTo>
                    <a:pt x="1148" y="122"/>
                  </a:lnTo>
                  <a:lnTo>
                    <a:pt x="1001" y="25"/>
                  </a:lnTo>
                  <a:lnTo>
                    <a:pt x="90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1" name="Google Shape;101;p14"/>
          <p:cNvSpPr txBox="1">
            <a:spLocks noGrp="1"/>
          </p:cNvSpPr>
          <p:nvPr>
            <p:ph type="sldNum" idx="4294967295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35"/>
          <p:cNvSpPr txBox="1">
            <a:spLocks noGrp="1"/>
          </p:cNvSpPr>
          <p:nvPr>
            <p:ph type="title" idx="4294967295"/>
          </p:nvPr>
        </p:nvSpPr>
        <p:spPr>
          <a:xfrm>
            <a:off x="730593" y="523333"/>
            <a:ext cx="6465661" cy="48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Método Proposto – Nota Tradicional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414" name="Google Shape;414;p35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000000"/>
                </a:solidFill>
              </a:rPr>
              <a:t>30</a:t>
            </a:fld>
            <a:endParaRPr>
              <a:solidFill>
                <a:srgbClr val="000000"/>
              </a:solidFill>
            </a:endParaRPr>
          </a:p>
        </p:txBody>
      </p:sp>
      <p:grpSp>
        <p:nvGrpSpPr>
          <p:cNvPr id="415" name="Google Shape;415;p35"/>
          <p:cNvGrpSpPr/>
          <p:nvPr/>
        </p:nvGrpSpPr>
        <p:grpSpPr>
          <a:xfrm>
            <a:off x="8258126" y="367805"/>
            <a:ext cx="526773" cy="565993"/>
            <a:chOff x="570875" y="4322250"/>
            <a:chExt cx="443300" cy="443325"/>
          </a:xfrm>
        </p:grpSpPr>
        <p:sp>
          <p:nvSpPr>
            <p:cNvPr id="416" name="Google Shape;416;p35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5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5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5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agem 2">
            <a:extLst>
              <a:ext uri="{FF2B5EF4-FFF2-40B4-BE49-F238E27FC236}">
                <a16:creationId xmlns:a16="http://schemas.microsoft.com/office/drawing/2014/main" id="{F32CACDB-7B6C-91D2-234B-D44BD08B9F4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618467" y="1453271"/>
            <a:ext cx="5452159" cy="2456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0391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35"/>
          <p:cNvSpPr txBox="1">
            <a:spLocks noGrp="1"/>
          </p:cNvSpPr>
          <p:nvPr>
            <p:ph type="title" idx="4294967295"/>
          </p:nvPr>
        </p:nvSpPr>
        <p:spPr>
          <a:xfrm>
            <a:off x="730593" y="523333"/>
            <a:ext cx="6465661" cy="48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Método Proposto – Nota Ponderada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414" name="Google Shape;414;p35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000000"/>
                </a:solidFill>
              </a:rPr>
              <a:t>31</a:t>
            </a:fld>
            <a:endParaRPr>
              <a:solidFill>
                <a:srgbClr val="000000"/>
              </a:solidFill>
            </a:endParaRPr>
          </a:p>
        </p:txBody>
      </p:sp>
      <p:grpSp>
        <p:nvGrpSpPr>
          <p:cNvPr id="415" name="Google Shape;415;p35"/>
          <p:cNvGrpSpPr/>
          <p:nvPr/>
        </p:nvGrpSpPr>
        <p:grpSpPr>
          <a:xfrm>
            <a:off x="8258126" y="367805"/>
            <a:ext cx="526773" cy="565993"/>
            <a:chOff x="570875" y="4322250"/>
            <a:chExt cx="443300" cy="443325"/>
          </a:xfrm>
        </p:grpSpPr>
        <p:sp>
          <p:nvSpPr>
            <p:cNvPr id="416" name="Google Shape;416;p35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5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5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5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agem 2">
            <a:extLst>
              <a:ext uri="{FF2B5EF4-FFF2-40B4-BE49-F238E27FC236}">
                <a16:creationId xmlns:a16="http://schemas.microsoft.com/office/drawing/2014/main" id="{F32CACDB-7B6C-91D2-234B-D44BD08B9F4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22488" y="1881444"/>
            <a:ext cx="4487778" cy="1406042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85503645-6796-DC28-4D9F-21567D58395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167612" y="1371898"/>
            <a:ext cx="3353900" cy="2826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1876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35"/>
          <p:cNvSpPr txBox="1">
            <a:spLocks noGrp="1"/>
          </p:cNvSpPr>
          <p:nvPr>
            <p:ph type="title" idx="4294967295"/>
          </p:nvPr>
        </p:nvSpPr>
        <p:spPr>
          <a:xfrm>
            <a:off x="730593" y="523333"/>
            <a:ext cx="6465661" cy="48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Método Proposto – NCQ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414" name="Google Shape;414;p35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000000"/>
                </a:solidFill>
              </a:rPr>
              <a:t>32</a:t>
            </a:fld>
            <a:endParaRPr>
              <a:solidFill>
                <a:srgbClr val="000000"/>
              </a:solidFill>
            </a:endParaRPr>
          </a:p>
        </p:txBody>
      </p:sp>
      <p:grpSp>
        <p:nvGrpSpPr>
          <p:cNvPr id="415" name="Google Shape;415;p35"/>
          <p:cNvGrpSpPr/>
          <p:nvPr/>
        </p:nvGrpSpPr>
        <p:grpSpPr>
          <a:xfrm>
            <a:off x="8258126" y="367805"/>
            <a:ext cx="526773" cy="565993"/>
            <a:chOff x="570875" y="4322250"/>
            <a:chExt cx="443300" cy="443325"/>
          </a:xfrm>
        </p:grpSpPr>
        <p:sp>
          <p:nvSpPr>
            <p:cNvPr id="416" name="Google Shape;416;p35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5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5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5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agem 2">
            <a:extLst>
              <a:ext uri="{FF2B5EF4-FFF2-40B4-BE49-F238E27FC236}">
                <a16:creationId xmlns:a16="http://schemas.microsoft.com/office/drawing/2014/main" id="{F32CACDB-7B6C-91D2-234B-D44BD08B9F4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60400" y="1281727"/>
            <a:ext cx="7653898" cy="3055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4241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35"/>
          <p:cNvSpPr txBox="1">
            <a:spLocks noGrp="1"/>
          </p:cNvSpPr>
          <p:nvPr>
            <p:ph type="title" idx="4294967295"/>
          </p:nvPr>
        </p:nvSpPr>
        <p:spPr>
          <a:xfrm>
            <a:off x="730593" y="523333"/>
            <a:ext cx="6465661" cy="48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Método Proposto</a:t>
            </a:r>
            <a:br>
              <a:rPr lang="en" dirty="0">
                <a:solidFill>
                  <a:schemeClr val="dk1"/>
                </a:solidFill>
              </a:rPr>
            </a:br>
            <a:r>
              <a:rPr lang="en" dirty="0">
                <a:solidFill>
                  <a:schemeClr val="dk1"/>
                </a:solidFill>
              </a:rPr>
              <a:t>Dúvida e Assertividade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414" name="Google Shape;414;p35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000000"/>
                </a:solidFill>
              </a:rPr>
              <a:t>33</a:t>
            </a:fld>
            <a:endParaRPr>
              <a:solidFill>
                <a:srgbClr val="000000"/>
              </a:solidFill>
            </a:endParaRPr>
          </a:p>
        </p:txBody>
      </p:sp>
      <p:grpSp>
        <p:nvGrpSpPr>
          <p:cNvPr id="415" name="Google Shape;415;p35"/>
          <p:cNvGrpSpPr/>
          <p:nvPr/>
        </p:nvGrpSpPr>
        <p:grpSpPr>
          <a:xfrm>
            <a:off x="8258126" y="367805"/>
            <a:ext cx="526773" cy="565993"/>
            <a:chOff x="570875" y="4322250"/>
            <a:chExt cx="443300" cy="443325"/>
          </a:xfrm>
        </p:grpSpPr>
        <p:sp>
          <p:nvSpPr>
            <p:cNvPr id="416" name="Google Shape;416;p35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5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5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5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agem 2">
            <a:extLst>
              <a:ext uri="{FF2B5EF4-FFF2-40B4-BE49-F238E27FC236}">
                <a16:creationId xmlns:a16="http://schemas.microsoft.com/office/drawing/2014/main" id="{F32CACDB-7B6C-91D2-234B-D44BD08B9F4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023940" y="1901371"/>
            <a:ext cx="3547087" cy="2307011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85503645-6796-DC28-4D9F-21567D58395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46159" y="1901371"/>
            <a:ext cx="4306616" cy="2148755"/>
          </a:xfrm>
          <a:prstGeom prst="rect">
            <a:avLst/>
          </a:prstGeom>
        </p:spPr>
      </p:pic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094A207F-5AEF-57F7-0E64-4A59B40337C7}"/>
              </a:ext>
            </a:extLst>
          </p:cNvPr>
          <p:cNvCxnSpPr>
            <a:cxnSpLocks/>
          </p:cNvCxnSpPr>
          <p:nvPr/>
        </p:nvCxnSpPr>
        <p:spPr>
          <a:xfrm>
            <a:off x="4915498" y="2365829"/>
            <a:ext cx="0" cy="9579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87714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29"/>
          <p:cNvSpPr txBox="1">
            <a:spLocks noGrp="1"/>
          </p:cNvSpPr>
          <p:nvPr>
            <p:ph type="title" idx="4294967295"/>
          </p:nvPr>
        </p:nvSpPr>
        <p:spPr>
          <a:xfrm>
            <a:off x="643800" y="583402"/>
            <a:ext cx="5645400" cy="48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Ferramentas - Compositor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339" name="Google Shape;339;p29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000000"/>
                </a:solidFill>
              </a:rPr>
              <a:t>34</a:t>
            </a:fld>
            <a:endParaRPr>
              <a:solidFill>
                <a:srgbClr val="000000"/>
              </a:solidFill>
            </a:endParaRPr>
          </a:p>
        </p:txBody>
      </p:sp>
      <p:grpSp>
        <p:nvGrpSpPr>
          <p:cNvPr id="340" name="Google Shape;340;p29"/>
          <p:cNvGrpSpPr/>
          <p:nvPr/>
        </p:nvGrpSpPr>
        <p:grpSpPr>
          <a:xfrm>
            <a:off x="8258126" y="367805"/>
            <a:ext cx="526773" cy="565993"/>
            <a:chOff x="570875" y="4322250"/>
            <a:chExt cx="443300" cy="443325"/>
          </a:xfrm>
        </p:grpSpPr>
        <p:sp>
          <p:nvSpPr>
            <p:cNvPr id="341" name="Google Shape;341;p29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29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29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29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45" name="Google Shape;34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3800" y="1371898"/>
            <a:ext cx="3344075" cy="2985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84628" y="1709308"/>
            <a:ext cx="4086399" cy="21252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9980B908-BC1D-2FCE-516F-096F1639AA9F}"/>
              </a:ext>
            </a:extLst>
          </p:cNvPr>
          <p:cNvCxnSpPr>
            <a:cxnSpLocks/>
          </p:cNvCxnSpPr>
          <p:nvPr/>
        </p:nvCxnSpPr>
        <p:spPr>
          <a:xfrm>
            <a:off x="4175269" y="2048860"/>
            <a:ext cx="0" cy="15457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26272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29"/>
          <p:cNvSpPr txBox="1">
            <a:spLocks noGrp="1"/>
          </p:cNvSpPr>
          <p:nvPr>
            <p:ph type="title" idx="4294967295"/>
          </p:nvPr>
        </p:nvSpPr>
        <p:spPr>
          <a:xfrm>
            <a:off x="635158" y="583402"/>
            <a:ext cx="5645400" cy="48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Ferramentas - Compositor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339" name="Google Shape;339;p29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000000"/>
                </a:solidFill>
              </a:rPr>
              <a:t>35</a:t>
            </a:fld>
            <a:endParaRPr>
              <a:solidFill>
                <a:srgbClr val="000000"/>
              </a:solidFill>
            </a:endParaRPr>
          </a:p>
        </p:txBody>
      </p:sp>
      <p:grpSp>
        <p:nvGrpSpPr>
          <p:cNvPr id="340" name="Google Shape;340;p29"/>
          <p:cNvGrpSpPr/>
          <p:nvPr/>
        </p:nvGrpSpPr>
        <p:grpSpPr>
          <a:xfrm>
            <a:off x="8258126" y="367805"/>
            <a:ext cx="526773" cy="565993"/>
            <a:chOff x="570875" y="4322250"/>
            <a:chExt cx="443300" cy="443325"/>
          </a:xfrm>
        </p:grpSpPr>
        <p:sp>
          <p:nvSpPr>
            <p:cNvPr id="341" name="Google Shape;341;p29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29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29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29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45" name="Google Shape;345;p29"/>
          <p:cNvPicPr preferRelativeResize="0"/>
          <p:nvPr/>
        </p:nvPicPr>
        <p:blipFill>
          <a:blip r:embed="rId3"/>
          <a:srcRect/>
          <a:stretch/>
        </p:blipFill>
        <p:spPr>
          <a:xfrm>
            <a:off x="4858699" y="2308752"/>
            <a:ext cx="3791225" cy="122918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29"/>
          <p:cNvPicPr preferRelativeResize="0"/>
          <p:nvPr/>
        </p:nvPicPr>
        <p:blipFill>
          <a:blip r:embed="rId4"/>
          <a:srcRect/>
          <a:stretch/>
        </p:blipFill>
        <p:spPr>
          <a:xfrm>
            <a:off x="587449" y="1709308"/>
            <a:ext cx="3984551" cy="249808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9980B908-BC1D-2FCE-516F-096F1639AA9F}"/>
              </a:ext>
            </a:extLst>
          </p:cNvPr>
          <p:cNvCxnSpPr>
            <a:cxnSpLocks/>
          </p:cNvCxnSpPr>
          <p:nvPr/>
        </p:nvCxnSpPr>
        <p:spPr>
          <a:xfrm>
            <a:off x="4784869" y="2150460"/>
            <a:ext cx="0" cy="15457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01150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31"/>
          <p:cNvSpPr txBox="1">
            <a:spLocks noGrp="1"/>
          </p:cNvSpPr>
          <p:nvPr>
            <p:ph type="title"/>
          </p:nvPr>
        </p:nvSpPr>
        <p:spPr>
          <a:xfrm>
            <a:off x="620371" y="508000"/>
            <a:ext cx="6934315" cy="78923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dirty="0"/>
              <a:t>Ferramentas - Compositor</a:t>
            </a:r>
            <a:br>
              <a:rPr lang="en" sz="2600" dirty="0"/>
            </a:br>
            <a:r>
              <a:rPr lang="en" sz="2600" dirty="0"/>
              <a:t>Aspectos Educacionais + R</a:t>
            </a:r>
            <a:r>
              <a:rPr lang="pt-BR" sz="2600" dirty="0"/>
              <a:t>e</a:t>
            </a:r>
            <a:r>
              <a:rPr lang="en" sz="2600" dirty="0"/>
              <a:t>cursos</a:t>
            </a:r>
            <a:endParaRPr sz="2600" dirty="0"/>
          </a:p>
        </p:txBody>
      </p:sp>
      <p:sp>
        <p:nvSpPr>
          <p:cNvPr id="365" name="Google Shape;365;p31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  <p:grpSp>
        <p:nvGrpSpPr>
          <p:cNvPr id="367" name="Google Shape;367;p31"/>
          <p:cNvGrpSpPr/>
          <p:nvPr/>
        </p:nvGrpSpPr>
        <p:grpSpPr>
          <a:xfrm>
            <a:off x="8268703" y="339348"/>
            <a:ext cx="539793" cy="474636"/>
            <a:chOff x="1928175" y="312600"/>
            <a:chExt cx="425000" cy="373700"/>
          </a:xfrm>
        </p:grpSpPr>
        <p:sp>
          <p:nvSpPr>
            <p:cNvPr id="368" name="Google Shape;368;p31"/>
            <p:cNvSpPr/>
            <p:nvPr/>
          </p:nvSpPr>
          <p:spPr>
            <a:xfrm>
              <a:off x="1928175" y="312600"/>
              <a:ext cx="425000" cy="373700"/>
            </a:xfrm>
            <a:custGeom>
              <a:avLst/>
              <a:gdLst/>
              <a:ahLst/>
              <a:cxnLst/>
              <a:rect l="l" t="t" r="r" b="b"/>
              <a:pathLst>
                <a:path w="17000" h="14948" extrusionOk="0">
                  <a:moveTo>
                    <a:pt x="16022" y="978"/>
                  </a:moveTo>
                  <a:lnTo>
                    <a:pt x="16022" y="13971"/>
                  </a:lnTo>
                  <a:lnTo>
                    <a:pt x="978" y="13971"/>
                  </a:lnTo>
                  <a:lnTo>
                    <a:pt x="978" y="978"/>
                  </a:lnTo>
                  <a:close/>
                  <a:moveTo>
                    <a:pt x="782" y="1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5"/>
                  </a:lnTo>
                  <a:lnTo>
                    <a:pt x="123" y="343"/>
                  </a:lnTo>
                  <a:lnTo>
                    <a:pt x="74" y="489"/>
                  </a:lnTo>
                  <a:lnTo>
                    <a:pt x="25" y="636"/>
                  </a:lnTo>
                  <a:lnTo>
                    <a:pt x="1" y="782"/>
                  </a:lnTo>
                  <a:lnTo>
                    <a:pt x="1" y="14166"/>
                  </a:lnTo>
                  <a:lnTo>
                    <a:pt x="25" y="14313"/>
                  </a:lnTo>
                  <a:lnTo>
                    <a:pt x="74" y="14459"/>
                  </a:lnTo>
                  <a:lnTo>
                    <a:pt x="123" y="14606"/>
                  </a:lnTo>
                  <a:lnTo>
                    <a:pt x="221" y="14703"/>
                  </a:lnTo>
                  <a:lnTo>
                    <a:pt x="343" y="14801"/>
                  </a:lnTo>
                  <a:lnTo>
                    <a:pt x="489" y="14874"/>
                  </a:lnTo>
                  <a:lnTo>
                    <a:pt x="636" y="14923"/>
                  </a:lnTo>
                  <a:lnTo>
                    <a:pt x="782" y="14948"/>
                  </a:lnTo>
                  <a:lnTo>
                    <a:pt x="16218" y="14948"/>
                  </a:lnTo>
                  <a:lnTo>
                    <a:pt x="16364" y="14923"/>
                  </a:lnTo>
                  <a:lnTo>
                    <a:pt x="16511" y="14874"/>
                  </a:lnTo>
                  <a:lnTo>
                    <a:pt x="16657" y="14801"/>
                  </a:lnTo>
                  <a:lnTo>
                    <a:pt x="16779" y="14703"/>
                  </a:lnTo>
                  <a:lnTo>
                    <a:pt x="16877" y="14606"/>
                  </a:lnTo>
                  <a:lnTo>
                    <a:pt x="16926" y="14459"/>
                  </a:lnTo>
                  <a:lnTo>
                    <a:pt x="16975" y="14313"/>
                  </a:lnTo>
                  <a:lnTo>
                    <a:pt x="16999" y="14166"/>
                  </a:lnTo>
                  <a:lnTo>
                    <a:pt x="16999" y="782"/>
                  </a:lnTo>
                  <a:lnTo>
                    <a:pt x="16975" y="636"/>
                  </a:lnTo>
                  <a:lnTo>
                    <a:pt x="16926" y="489"/>
                  </a:lnTo>
                  <a:lnTo>
                    <a:pt x="16877" y="343"/>
                  </a:lnTo>
                  <a:lnTo>
                    <a:pt x="16779" y="245"/>
                  </a:lnTo>
                  <a:lnTo>
                    <a:pt x="16657" y="147"/>
                  </a:lnTo>
                  <a:lnTo>
                    <a:pt x="16511" y="74"/>
                  </a:lnTo>
                  <a:lnTo>
                    <a:pt x="16364" y="25"/>
                  </a:lnTo>
                  <a:lnTo>
                    <a:pt x="162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31"/>
            <p:cNvSpPr/>
            <p:nvPr/>
          </p:nvSpPr>
          <p:spPr>
            <a:xfrm>
              <a:off x="1964825" y="349250"/>
              <a:ext cx="351700" cy="300425"/>
            </a:xfrm>
            <a:custGeom>
              <a:avLst/>
              <a:gdLst/>
              <a:ahLst/>
              <a:cxnLst/>
              <a:rect l="l" t="t" r="r" b="b"/>
              <a:pathLst>
                <a:path w="14068" h="12017" extrusionOk="0">
                  <a:moveTo>
                    <a:pt x="10111" y="1563"/>
                  </a:moveTo>
                  <a:lnTo>
                    <a:pt x="10307" y="1588"/>
                  </a:lnTo>
                  <a:lnTo>
                    <a:pt x="10502" y="1612"/>
                  </a:lnTo>
                  <a:lnTo>
                    <a:pt x="10697" y="1661"/>
                  </a:lnTo>
                  <a:lnTo>
                    <a:pt x="10868" y="1734"/>
                  </a:lnTo>
                  <a:lnTo>
                    <a:pt x="11039" y="1807"/>
                  </a:lnTo>
                  <a:lnTo>
                    <a:pt x="11186" y="1905"/>
                  </a:lnTo>
                  <a:lnTo>
                    <a:pt x="11357" y="2027"/>
                  </a:lnTo>
                  <a:lnTo>
                    <a:pt x="11479" y="2149"/>
                  </a:lnTo>
                  <a:lnTo>
                    <a:pt x="11625" y="2271"/>
                  </a:lnTo>
                  <a:lnTo>
                    <a:pt x="11723" y="2442"/>
                  </a:lnTo>
                  <a:lnTo>
                    <a:pt x="11821" y="2589"/>
                  </a:lnTo>
                  <a:lnTo>
                    <a:pt x="11894" y="2760"/>
                  </a:lnTo>
                  <a:lnTo>
                    <a:pt x="11967" y="2955"/>
                  </a:lnTo>
                  <a:lnTo>
                    <a:pt x="12016" y="3126"/>
                  </a:lnTo>
                  <a:lnTo>
                    <a:pt x="12041" y="3322"/>
                  </a:lnTo>
                  <a:lnTo>
                    <a:pt x="12065" y="3517"/>
                  </a:lnTo>
                  <a:lnTo>
                    <a:pt x="12041" y="3737"/>
                  </a:lnTo>
                  <a:lnTo>
                    <a:pt x="12016" y="3908"/>
                  </a:lnTo>
                  <a:lnTo>
                    <a:pt x="11967" y="4103"/>
                  </a:lnTo>
                  <a:lnTo>
                    <a:pt x="11894" y="4274"/>
                  </a:lnTo>
                  <a:lnTo>
                    <a:pt x="11821" y="4445"/>
                  </a:lnTo>
                  <a:lnTo>
                    <a:pt x="11723" y="4616"/>
                  </a:lnTo>
                  <a:lnTo>
                    <a:pt x="11625" y="4763"/>
                  </a:lnTo>
                  <a:lnTo>
                    <a:pt x="11479" y="4909"/>
                  </a:lnTo>
                  <a:lnTo>
                    <a:pt x="11357" y="5031"/>
                  </a:lnTo>
                  <a:lnTo>
                    <a:pt x="11186" y="5153"/>
                  </a:lnTo>
                  <a:lnTo>
                    <a:pt x="11039" y="5251"/>
                  </a:lnTo>
                  <a:lnTo>
                    <a:pt x="10868" y="5324"/>
                  </a:lnTo>
                  <a:lnTo>
                    <a:pt x="10697" y="5398"/>
                  </a:lnTo>
                  <a:lnTo>
                    <a:pt x="10502" y="5446"/>
                  </a:lnTo>
                  <a:lnTo>
                    <a:pt x="10307" y="5471"/>
                  </a:lnTo>
                  <a:lnTo>
                    <a:pt x="9916" y="5471"/>
                  </a:lnTo>
                  <a:lnTo>
                    <a:pt x="9720" y="5446"/>
                  </a:lnTo>
                  <a:lnTo>
                    <a:pt x="9525" y="5398"/>
                  </a:lnTo>
                  <a:lnTo>
                    <a:pt x="9354" y="5324"/>
                  </a:lnTo>
                  <a:lnTo>
                    <a:pt x="9183" y="5251"/>
                  </a:lnTo>
                  <a:lnTo>
                    <a:pt x="9012" y="5153"/>
                  </a:lnTo>
                  <a:lnTo>
                    <a:pt x="8866" y="5031"/>
                  </a:lnTo>
                  <a:lnTo>
                    <a:pt x="8719" y="4909"/>
                  </a:lnTo>
                  <a:lnTo>
                    <a:pt x="8597" y="4763"/>
                  </a:lnTo>
                  <a:lnTo>
                    <a:pt x="8475" y="4616"/>
                  </a:lnTo>
                  <a:lnTo>
                    <a:pt x="8377" y="4445"/>
                  </a:lnTo>
                  <a:lnTo>
                    <a:pt x="8304" y="4274"/>
                  </a:lnTo>
                  <a:lnTo>
                    <a:pt x="8231" y="4103"/>
                  </a:lnTo>
                  <a:lnTo>
                    <a:pt x="8182" y="3908"/>
                  </a:lnTo>
                  <a:lnTo>
                    <a:pt x="8157" y="3737"/>
                  </a:lnTo>
                  <a:lnTo>
                    <a:pt x="8157" y="3517"/>
                  </a:lnTo>
                  <a:lnTo>
                    <a:pt x="8157" y="3322"/>
                  </a:lnTo>
                  <a:lnTo>
                    <a:pt x="8182" y="3126"/>
                  </a:lnTo>
                  <a:lnTo>
                    <a:pt x="8231" y="2955"/>
                  </a:lnTo>
                  <a:lnTo>
                    <a:pt x="8304" y="2760"/>
                  </a:lnTo>
                  <a:lnTo>
                    <a:pt x="8377" y="2589"/>
                  </a:lnTo>
                  <a:lnTo>
                    <a:pt x="8475" y="2442"/>
                  </a:lnTo>
                  <a:lnTo>
                    <a:pt x="8597" y="2271"/>
                  </a:lnTo>
                  <a:lnTo>
                    <a:pt x="8719" y="2149"/>
                  </a:lnTo>
                  <a:lnTo>
                    <a:pt x="8866" y="2027"/>
                  </a:lnTo>
                  <a:lnTo>
                    <a:pt x="9012" y="1905"/>
                  </a:lnTo>
                  <a:lnTo>
                    <a:pt x="9183" y="1807"/>
                  </a:lnTo>
                  <a:lnTo>
                    <a:pt x="9354" y="1734"/>
                  </a:lnTo>
                  <a:lnTo>
                    <a:pt x="9525" y="1661"/>
                  </a:lnTo>
                  <a:lnTo>
                    <a:pt x="9720" y="1612"/>
                  </a:lnTo>
                  <a:lnTo>
                    <a:pt x="9916" y="1588"/>
                  </a:lnTo>
                  <a:lnTo>
                    <a:pt x="10111" y="1563"/>
                  </a:lnTo>
                  <a:close/>
                  <a:moveTo>
                    <a:pt x="0" y="0"/>
                  </a:moveTo>
                  <a:lnTo>
                    <a:pt x="0" y="9232"/>
                  </a:lnTo>
                  <a:lnTo>
                    <a:pt x="3248" y="5080"/>
                  </a:lnTo>
                  <a:lnTo>
                    <a:pt x="3346" y="4958"/>
                  </a:lnTo>
                  <a:lnTo>
                    <a:pt x="3468" y="4885"/>
                  </a:lnTo>
                  <a:lnTo>
                    <a:pt x="3590" y="4836"/>
                  </a:lnTo>
                  <a:lnTo>
                    <a:pt x="3737" y="4811"/>
                  </a:lnTo>
                  <a:lnTo>
                    <a:pt x="3859" y="4836"/>
                  </a:lnTo>
                  <a:lnTo>
                    <a:pt x="4005" y="4885"/>
                  </a:lnTo>
                  <a:lnTo>
                    <a:pt x="4128" y="4958"/>
                  </a:lnTo>
                  <a:lnTo>
                    <a:pt x="4225" y="5080"/>
                  </a:lnTo>
                  <a:lnTo>
                    <a:pt x="9647" y="12016"/>
                  </a:lnTo>
                  <a:lnTo>
                    <a:pt x="10233" y="12016"/>
                  </a:lnTo>
                  <a:lnTo>
                    <a:pt x="10087" y="11772"/>
                  </a:lnTo>
                  <a:lnTo>
                    <a:pt x="8157" y="9305"/>
                  </a:lnTo>
                  <a:lnTo>
                    <a:pt x="9403" y="7718"/>
                  </a:lnTo>
                  <a:lnTo>
                    <a:pt x="9501" y="7596"/>
                  </a:lnTo>
                  <a:lnTo>
                    <a:pt x="9623" y="7522"/>
                  </a:lnTo>
                  <a:lnTo>
                    <a:pt x="9745" y="7473"/>
                  </a:lnTo>
                  <a:lnTo>
                    <a:pt x="9891" y="7449"/>
                  </a:lnTo>
                  <a:lnTo>
                    <a:pt x="10014" y="7473"/>
                  </a:lnTo>
                  <a:lnTo>
                    <a:pt x="10160" y="7522"/>
                  </a:lnTo>
                  <a:lnTo>
                    <a:pt x="10282" y="7596"/>
                  </a:lnTo>
                  <a:lnTo>
                    <a:pt x="10380" y="7718"/>
                  </a:lnTo>
                  <a:lnTo>
                    <a:pt x="13750" y="12016"/>
                  </a:lnTo>
                  <a:lnTo>
                    <a:pt x="14068" y="12016"/>
                  </a:lnTo>
                  <a:lnTo>
                    <a:pt x="1406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0" name="Google Shape;370;p31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t>36</a:t>
            </a:fld>
            <a:endParaRPr>
              <a:solidFill>
                <a:schemeClr val="bg1"/>
              </a:solidFill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53754AE6-265F-A5F5-8EF1-0FC4767E0F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142" y="1409737"/>
            <a:ext cx="4216741" cy="3127416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D8B91B27-8D62-DB99-E89A-36C1E2A4A8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0246" y="2161621"/>
            <a:ext cx="3759201" cy="1606630"/>
          </a:xfrm>
          <a:prstGeom prst="rect">
            <a:avLst/>
          </a:prstGeom>
        </p:spPr>
      </p:pic>
      <p:cxnSp>
        <p:nvCxnSpPr>
          <p:cNvPr id="21" name="Conector reto 20">
            <a:extLst>
              <a:ext uri="{FF2B5EF4-FFF2-40B4-BE49-F238E27FC236}">
                <a16:creationId xmlns:a16="http://schemas.microsoft.com/office/drawing/2014/main" id="{96459008-E008-CC13-C340-E36A9809CC73}"/>
              </a:ext>
            </a:extLst>
          </p:cNvPr>
          <p:cNvCxnSpPr>
            <a:cxnSpLocks/>
          </p:cNvCxnSpPr>
          <p:nvPr/>
        </p:nvCxnSpPr>
        <p:spPr>
          <a:xfrm>
            <a:off x="4800500" y="2161621"/>
            <a:ext cx="0" cy="15457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04008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31"/>
          <p:cNvSpPr txBox="1">
            <a:spLocks noGrp="1"/>
          </p:cNvSpPr>
          <p:nvPr>
            <p:ph type="title"/>
          </p:nvPr>
        </p:nvSpPr>
        <p:spPr>
          <a:xfrm>
            <a:off x="620371" y="508000"/>
            <a:ext cx="6934315" cy="78923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dirty="0"/>
              <a:t>Ferramentas - Compositor</a:t>
            </a:r>
            <a:br>
              <a:rPr lang="en" sz="2600" dirty="0"/>
            </a:br>
            <a:r>
              <a:rPr lang="en" sz="2600" dirty="0"/>
              <a:t>R</a:t>
            </a:r>
            <a:r>
              <a:rPr lang="pt-BR" sz="2600" dirty="0"/>
              <a:t>e</a:t>
            </a:r>
            <a:r>
              <a:rPr lang="en" sz="2600" dirty="0"/>
              <a:t>cursos</a:t>
            </a:r>
            <a:endParaRPr sz="2600" dirty="0"/>
          </a:p>
        </p:txBody>
      </p:sp>
      <p:sp>
        <p:nvSpPr>
          <p:cNvPr id="365" name="Google Shape;365;p31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  <p:grpSp>
        <p:nvGrpSpPr>
          <p:cNvPr id="367" name="Google Shape;367;p31"/>
          <p:cNvGrpSpPr/>
          <p:nvPr/>
        </p:nvGrpSpPr>
        <p:grpSpPr>
          <a:xfrm>
            <a:off x="8268703" y="339348"/>
            <a:ext cx="539793" cy="474636"/>
            <a:chOff x="1928175" y="312600"/>
            <a:chExt cx="425000" cy="373700"/>
          </a:xfrm>
        </p:grpSpPr>
        <p:sp>
          <p:nvSpPr>
            <p:cNvPr id="368" name="Google Shape;368;p31"/>
            <p:cNvSpPr/>
            <p:nvPr/>
          </p:nvSpPr>
          <p:spPr>
            <a:xfrm>
              <a:off x="1928175" y="312600"/>
              <a:ext cx="425000" cy="373700"/>
            </a:xfrm>
            <a:custGeom>
              <a:avLst/>
              <a:gdLst/>
              <a:ahLst/>
              <a:cxnLst/>
              <a:rect l="l" t="t" r="r" b="b"/>
              <a:pathLst>
                <a:path w="17000" h="14948" extrusionOk="0">
                  <a:moveTo>
                    <a:pt x="16022" y="978"/>
                  </a:moveTo>
                  <a:lnTo>
                    <a:pt x="16022" y="13971"/>
                  </a:lnTo>
                  <a:lnTo>
                    <a:pt x="978" y="13971"/>
                  </a:lnTo>
                  <a:lnTo>
                    <a:pt x="978" y="978"/>
                  </a:lnTo>
                  <a:close/>
                  <a:moveTo>
                    <a:pt x="782" y="1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5"/>
                  </a:lnTo>
                  <a:lnTo>
                    <a:pt x="123" y="343"/>
                  </a:lnTo>
                  <a:lnTo>
                    <a:pt x="74" y="489"/>
                  </a:lnTo>
                  <a:lnTo>
                    <a:pt x="25" y="636"/>
                  </a:lnTo>
                  <a:lnTo>
                    <a:pt x="1" y="782"/>
                  </a:lnTo>
                  <a:lnTo>
                    <a:pt x="1" y="14166"/>
                  </a:lnTo>
                  <a:lnTo>
                    <a:pt x="25" y="14313"/>
                  </a:lnTo>
                  <a:lnTo>
                    <a:pt x="74" y="14459"/>
                  </a:lnTo>
                  <a:lnTo>
                    <a:pt x="123" y="14606"/>
                  </a:lnTo>
                  <a:lnTo>
                    <a:pt x="221" y="14703"/>
                  </a:lnTo>
                  <a:lnTo>
                    <a:pt x="343" y="14801"/>
                  </a:lnTo>
                  <a:lnTo>
                    <a:pt x="489" y="14874"/>
                  </a:lnTo>
                  <a:lnTo>
                    <a:pt x="636" y="14923"/>
                  </a:lnTo>
                  <a:lnTo>
                    <a:pt x="782" y="14948"/>
                  </a:lnTo>
                  <a:lnTo>
                    <a:pt x="16218" y="14948"/>
                  </a:lnTo>
                  <a:lnTo>
                    <a:pt x="16364" y="14923"/>
                  </a:lnTo>
                  <a:lnTo>
                    <a:pt x="16511" y="14874"/>
                  </a:lnTo>
                  <a:lnTo>
                    <a:pt x="16657" y="14801"/>
                  </a:lnTo>
                  <a:lnTo>
                    <a:pt x="16779" y="14703"/>
                  </a:lnTo>
                  <a:lnTo>
                    <a:pt x="16877" y="14606"/>
                  </a:lnTo>
                  <a:lnTo>
                    <a:pt x="16926" y="14459"/>
                  </a:lnTo>
                  <a:lnTo>
                    <a:pt x="16975" y="14313"/>
                  </a:lnTo>
                  <a:lnTo>
                    <a:pt x="16999" y="14166"/>
                  </a:lnTo>
                  <a:lnTo>
                    <a:pt x="16999" y="782"/>
                  </a:lnTo>
                  <a:lnTo>
                    <a:pt x="16975" y="636"/>
                  </a:lnTo>
                  <a:lnTo>
                    <a:pt x="16926" y="489"/>
                  </a:lnTo>
                  <a:lnTo>
                    <a:pt x="16877" y="343"/>
                  </a:lnTo>
                  <a:lnTo>
                    <a:pt x="16779" y="245"/>
                  </a:lnTo>
                  <a:lnTo>
                    <a:pt x="16657" y="147"/>
                  </a:lnTo>
                  <a:lnTo>
                    <a:pt x="16511" y="74"/>
                  </a:lnTo>
                  <a:lnTo>
                    <a:pt x="16364" y="25"/>
                  </a:lnTo>
                  <a:lnTo>
                    <a:pt x="162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31"/>
            <p:cNvSpPr/>
            <p:nvPr/>
          </p:nvSpPr>
          <p:spPr>
            <a:xfrm>
              <a:off x="1964825" y="349250"/>
              <a:ext cx="351700" cy="300425"/>
            </a:xfrm>
            <a:custGeom>
              <a:avLst/>
              <a:gdLst/>
              <a:ahLst/>
              <a:cxnLst/>
              <a:rect l="l" t="t" r="r" b="b"/>
              <a:pathLst>
                <a:path w="14068" h="12017" extrusionOk="0">
                  <a:moveTo>
                    <a:pt x="10111" y="1563"/>
                  </a:moveTo>
                  <a:lnTo>
                    <a:pt x="10307" y="1588"/>
                  </a:lnTo>
                  <a:lnTo>
                    <a:pt x="10502" y="1612"/>
                  </a:lnTo>
                  <a:lnTo>
                    <a:pt x="10697" y="1661"/>
                  </a:lnTo>
                  <a:lnTo>
                    <a:pt x="10868" y="1734"/>
                  </a:lnTo>
                  <a:lnTo>
                    <a:pt x="11039" y="1807"/>
                  </a:lnTo>
                  <a:lnTo>
                    <a:pt x="11186" y="1905"/>
                  </a:lnTo>
                  <a:lnTo>
                    <a:pt x="11357" y="2027"/>
                  </a:lnTo>
                  <a:lnTo>
                    <a:pt x="11479" y="2149"/>
                  </a:lnTo>
                  <a:lnTo>
                    <a:pt x="11625" y="2271"/>
                  </a:lnTo>
                  <a:lnTo>
                    <a:pt x="11723" y="2442"/>
                  </a:lnTo>
                  <a:lnTo>
                    <a:pt x="11821" y="2589"/>
                  </a:lnTo>
                  <a:lnTo>
                    <a:pt x="11894" y="2760"/>
                  </a:lnTo>
                  <a:lnTo>
                    <a:pt x="11967" y="2955"/>
                  </a:lnTo>
                  <a:lnTo>
                    <a:pt x="12016" y="3126"/>
                  </a:lnTo>
                  <a:lnTo>
                    <a:pt x="12041" y="3322"/>
                  </a:lnTo>
                  <a:lnTo>
                    <a:pt x="12065" y="3517"/>
                  </a:lnTo>
                  <a:lnTo>
                    <a:pt x="12041" y="3737"/>
                  </a:lnTo>
                  <a:lnTo>
                    <a:pt x="12016" y="3908"/>
                  </a:lnTo>
                  <a:lnTo>
                    <a:pt x="11967" y="4103"/>
                  </a:lnTo>
                  <a:lnTo>
                    <a:pt x="11894" y="4274"/>
                  </a:lnTo>
                  <a:lnTo>
                    <a:pt x="11821" y="4445"/>
                  </a:lnTo>
                  <a:lnTo>
                    <a:pt x="11723" y="4616"/>
                  </a:lnTo>
                  <a:lnTo>
                    <a:pt x="11625" y="4763"/>
                  </a:lnTo>
                  <a:lnTo>
                    <a:pt x="11479" y="4909"/>
                  </a:lnTo>
                  <a:lnTo>
                    <a:pt x="11357" y="5031"/>
                  </a:lnTo>
                  <a:lnTo>
                    <a:pt x="11186" y="5153"/>
                  </a:lnTo>
                  <a:lnTo>
                    <a:pt x="11039" y="5251"/>
                  </a:lnTo>
                  <a:lnTo>
                    <a:pt x="10868" y="5324"/>
                  </a:lnTo>
                  <a:lnTo>
                    <a:pt x="10697" y="5398"/>
                  </a:lnTo>
                  <a:lnTo>
                    <a:pt x="10502" y="5446"/>
                  </a:lnTo>
                  <a:lnTo>
                    <a:pt x="10307" y="5471"/>
                  </a:lnTo>
                  <a:lnTo>
                    <a:pt x="9916" y="5471"/>
                  </a:lnTo>
                  <a:lnTo>
                    <a:pt x="9720" y="5446"/>
                  </a:lnTo>
                  <a:lnTo>
                    <a:pt x="9525" y="5398"/>
                  </a:lnTo>
                  <a:lnTo>
                    <a:pt x="9354" y="5324"/>
                  </a:lnTo>
                  <a:lnTo>
                    <a:pt x="9183" y="5251"/>
                  </a:lnTo>
                  <a:lnTo>
                    <a:pt x="9012" y="5153"/>
                  </a:lnTo>
                  <a:lnTo>
                    <a:pt x="8866" y="5031"/>
                  </a:lnTo>
                  <a:lnTo>
                    <a:pt x="8719" y="4909"/>
                  </a:lnTo>
                  <a:lnTo>
                    <a:pt x="8597" y="4763"/>
                  </a:lnTo>
                  <a:lnTo>
                    <a:pt x="8475" y="4616"/>
                  </a:lnTo>
                  <a:lnTo>
                    <a:pt x="8377" y="4445"/>
                  </a:lnTo>
                  <a:lnTo>
                    <a:pt x="8304" y="4274"/>
                  </a:lnTo>
                  <a:lnTo>
                    <a:pt x="8231" y="4103"/>
                  </a:lnTo>
                  <a:lnTo>
                    <a:pt x="8182" y="3908"/>
                  </a:lnTo>
                  <a:lnTo>
                    <a:pt x="8157" y="3737"/>
                  </a:lnTo>
                  <a:lnTo>
                    <a:pt x="8157" y="3517"/>
                  </a:lnTo>
                  <a:lnTo>
                    <a:pt x="8157" y="3322"/>
                  </a:lnTo>
                  <a:lnTo>
                    <a:pt x="8182" y="3126"/>
                  </a:lnTo>
                  <a:lnTo>
                    <a:pt x="8231" y="2955"/>
                  </a:lnTo>
                  <a:lnTo>
                    <a:pt x="8304" y="2760"/>
                  </a:lnTo>
                  <a:lnTo>
                    <a:pt x="8377" y="2589"/>
                  </a:lnTo>
                  <a:lnTo>
                    <a:pt x="8475" y="2442"/>
                  </a:lnTo>
                  <a:lnTo>
                    <a:pt x="8597" y="2271"/>
                  </a:lnTo>
                  <a:lnTo>
                    <a:pt x="8719" y="2149"/>
                  </a:lnTo>
                  <a:lnTo>
                    <a:pt x="8866" y="2027"/>
                  </a:lnTo>
                  <a:lnTo>
                    <a:pt x="9012" y="1905"/>
                  </a:lnTo>
                  <a:lnTo>
                    <a:pt x="9183" y="1807"/>
                  </a:lnTo>
                  <a:lnTo>
                    <a:pt x="9354" y="1734"/>
                  </a:lnTo>
                  <a:lnTo>
                    <a:pt x="9525" y="1661"/>
                  </a:lnTo>
                  <a:lnTo>
                    <a:pt x="9720" y="1612"/>
                  </a:lnTo>
                  <a:lnTo>
                    <a:pt x="9916" y="1588"/>
                  </a:lnTo>
                  <a:lnTo>
                    <a:pt x="10111" y="1563"/>
                  </a:lnTo>
                  <a:close/>
                  <a:moveTo>
                    <a:pt x="0" y="0"/>
                  </a:moveTo>
                  <a:lnTo>
                    <a:pt x="0" y="9232"/>
                  </a:lnTo>
                  <a:lnTo>
                    <a:pt x="3248" y="5080"/>
                  </a:lnTo>
                  <a:lnTo>
                    <a:pt x="3346" y="4958"/>
                  </a:lnTo>
                  <a:lnTo>
                    <a:pt x="3468" y="4885"/>
                  </a:lnTo>
                  <a:lnTo>
                    <a:pt x="3590" y="4836"/>
                  </a:lnTo>
                  <a:lnTo>
                    <a:pt x="3737" y="4811"/>
                  </a:lnTo>
                  <a:lnTo>
                    <a:pt x="3859" y="4836"/>
                  </a:lnTo>
                  <a:lnTo>
                    <a:pt x="4005" y="4885"/>
                  </a:lnTo>
                  <a:lnTo>
                    <a:pt x="4128" y="4958"/>
                  </a:lnTo>
                  <a:lnTo>
                    <a:pt x="4225" y="5080"/>
                  </a:lnTo>
                  <a:lnTo>
                    <a:pt x="9647" y="12016"/>
                  </a:lnTo>
                  <a:lnTo>
                    <a:pt x="10233" y="12016"/>
                  </a:lnTo>
                  <a:lnTo>
                    <a:pt x="10087" y="11772"/>
                  </a:lnTo>
                  <a:lnTo>
                    <a:pt x="8157" y="9305"/>
                  </a:lnTo>
                  <a:lnTo>
                    <a:pt x="9403" y="7718"/>
                  </a:lnTo>
                  <a:lnTo>
                    <a:pt x="9501" y="7596"/>
                  </a:lnTo>
                  <a:lnTo>
                    <a:pt x="9623" y="7522"/>
                  </a:lnTo>
                  <a:lnTo>
                    <a:pt x="9745" y="7473"/>
                  </a:lnTo>
                  <a:lnTo>
                    <a:pt x="9891" y="7449"/>
                  </a:lnTo>
                  <a:lnTo>
                    <a:pt x="10014" y="7473"/>
                  </a:lnTo>
                  <a:lnTo>
                    <a:pt x="10160" y="7522"/>
                  </a:lnTo>
                  <a:lnTo>
                    <a:pt x="10282" y="7596"/>
                  </a:lnTo>
                  <a:lnTo>
                    <a:pt x="10380" y="7718"/>
                  </a:lnTo>
                  <a:lnTo>
                    <a:pt x="13750" y="12016"/>
                  </a:lnTo>
                  <a:lnTo>
                    <a:pt x="14068" y="12016"/>
                  </a:lnTo>
                  <a:lnTo>
                    <a:pt x="1406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0" name="Google Shape;370;p31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t>37</a:t>
            </a:fld>
            <a:endParaRPr>
              <a:solidFill>
                <a:schemeClr val="bg1"/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56C0118-B0AC-C0A8-EEF7-5EF116E877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3000"/>
          <a:stretch/>
        </p:blipFill>
        <p:spPr>
          <a:xfrm>
            <a:off x="535549" y="2376365"/>
            <a:ext cx="3700180" cy="1274521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1C871E6E-DE75-A9A9-B093-D30C1D7FAD9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6315"/>
          <a:stretch/>
        </p:blipFill>
        <p:spPr>
          <a:xfrm>
            <a:off x="4335342" y="1746940"/>
            <a:ext cx="4273109" cy="2533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47126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31"/>
          <p:cNvSpPr txBox="1">
            <a:spLocks noGrp="1"/>
          </p:cNvSpPr>
          <p:nvPr>
            <p:ph type="title"/>
          </p:nvPr>
        </p:nvSpPr>
        <p:spPr>
          <a:xfrm>
            <a:off x="620371" y="508000"/>
            <a:ext cx="6934315" cy="78923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dirty="0"/>
              <a:t>Ferramentas - Compositor</a:t>
            </a:r>
            <a:br>
              <a:rPr lang="en" sz="2600" dirty="0"/>
            </a:br>
            <a:r>
              <a:rPr lang="en" sz="2600" dirty="0"/>
              <a:t>Serviços (Regras dos C</a:t>
            </a:r>
            <a:r>
              <a:rPr lang="pt-BR" sz="2600" dirty="0"/>
              <a:t>a</a:t>
            </a:r>
            <a:r>
              <a:rPr lang="en" sz="2600" dirty="0"/>
              <a:t>sos de Teste)</a:t>
            </a:r>
            <a:endParaRPr sz="2600" dirty="0"/>
          </a:p>
        </p:txBody>
      </p:sp>
      <p:sp>
        <p:nvSpPr>
          <p:cNvPr id="365" name="Google Shape;365;p31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  <p:grpSp>
        <p:nvGrpSpPr>
          <p:cNvPr id="367" name="Google Shape;367;p31"/>
          <p:cNvGrpSpPr/>
          <p:nvPr/>
        </p:nvGrpSpPr>
        <p:grpSpPr>
          <a:xfrm>
            <a:off x="8268703" y="339348"/>
            <a:ext cx="539793" cy="474636"/>
            <a:chOff x="1928175" y="312600"/>
            <a:chExt cx="425000" cy="373700"/>
          </a:xfrm>
        </p:grpSpPr>
        <p:sp>
          <p:nvSpPr>
            <p:cNvPr id="368" name="Google Shape;368;p31"/>
            <p:cNvSpPr/>
            <p:nvPr/>
          </p:nvSpPr>
          <p:spPr>
            <a:xfrm>
              <a:off x="1928175" y="312600"/>
              <a:ext cx="425000" cy="373700"/>
            </a:xfrm>
            <a:custGeom>
              <a:avLst/>
              <a:gdLst/>
              <a:ahLst/>
              <a:cxnLst/>
              <a:rect l="l" t="t" r="r" b="b"/>
              <a:pathLst>
                <a:path w="17000" h="14948" extrusionOk="0">
                  <a:moveTo>
                    <a:pt x="16022" y="978"/>
                  </a:moveTo>
                  <a:lnTo>
                    <a:pt x="16022" y="13971"/>
                  </a:lnTo>
                  <a:lnTo>
                    <a:pt x="978" y="13971"/>
                  </a:lnTo>
                  <a:lnTo>
                    <a:pt x="978" y="978"/>
                  </a:lnTo>
                  <a:close/>
                  <a:moveTo>
                    <a:pt x="782" y="1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5"/>
                  </a:lnTo>
                  <a:lnTo>
                    <a:pt x="123" y="343"/>
                  </a:lnTo>
                  <a:lnTo>
                    <a:pt x="74" y="489"/>
                  </a:lnTo>
                  <a:lnTo>
                    <a:pt x="25" y="636"/>
                  </a:lnTo>
                  <a:lnTo>
                    <a:pt x="1" y="782"/>
                  </a:lnTo>
                  <a:lnTo>
                    <a:pt x="1" y="14166"/>
                  </a:lnTo>
                  <a:lnTo>
                    <a:pt x="25" y="14313"/>
                  </a:lnTo>
                  <a:lnTo>
                    <a:pt x="74" y="14459"/>
                  </a:lnTo>
                  <a:lnTo>
                    <a:pt x="123" y="14606"/>
                  </a:lnTo>
                  <a:lnTo>
                    <a:pt x="221" y="14703"/>
                  </a:lnTo>
                  <a:lnTo>
                    <a:pt x="343" y="14801"/>
                  </a:lnTo>
                  <a:lnTo>
                    <a:pt x="489" y="14874"/>
                  </a:lnTo>
                  <a:lnTo>
                    <a:pt x="636" y="14923"/>
                  </a:lnTo>
                  <a:lnTo>
                    <a:pt x="782" y="14948"/>
                  </a:lnTo>
                  <a:lnTo>
                    <a:pt x="16218" y="14948"/>
                  </a:lnTo>
                  <a:lnTo>
                    <a:pt x="16364" y="14923"/>
                  </a:lnTo>
                  <a:lnTo>
                    <a:pt x="16511" y="14874"/>
                  </a:lnTo>
                  <a:lnTo>
                    <a:pt x="16657" y="14801"/>
                  </a:lnTo>
                  <a:lnTo>
                    <a:pt x="16779" y="14703"/>
                  </a:lnTo>
                  <a:lnTo>
                    <a:pt x="16877" y="14606"/>
                  </a:lnTo>
                  <a:lnTo>
                    <a:pt x="16926" y="14459"/>
                  </a:lnTo>
                  <a:lnTo>
                    <a:pt x="16975" y="14313"/>
                  </a:lnTo>
                  <a:lnTo>
                    <a:pt x="16999" y="14166"/>
                  </a:lnTo>
                  <a:lnTo>
                    <a:pt x="16999" y="782"/>
                  </a:lnTo>
                  <a:lnTo>
                    <a:pt x="16975" y="636"/>
                  </a:lnTo>
                  <a:lnTo>
                    <a:pt x="16926" y="489"/>
                  </a:lnTo>
                  <a:lnTo>
                    <a:pt x="16877" y="343"/>
                  </a:lnTo>
                  <a:lnTo>
                    <a:pt x="16779" y="245"/>
                  </a:lnTo>
                  <a:lnTo>
                    <a:pt x="16657" y="147"/>
                  </a:lnTo>
                  <a:lnTo>
                    <a:pt x="16511" y="74"/>
                  </a:lnTo>
                  <a:lnTo>
                    <a:pt x="16364" y="25"/>
                  </a:lnTo>
                  <a:lnTo>
                    <a:pt x="162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31"/>
            <p:cNvSpPr/>
            <p:nvPr/>
          </p:nvSpPr>
          <p:spPr>
            <a:xfrm>
              <a:off x="1964825" y="349250"/>
              <a:ext cx="351700" cy="300425"/>
            </a:xfrm>
            <a:custGeom>
              <a:avLst/>
              <a:gdLst/>
              <a:ahLst/>
              <a:cxnLst/>
              <a:rect l="l" t="t" r="r" b="b"/>
              <a:pathLst>
                <a:path w="14068" h="12017" extrusionOk="0">
                  <a:moveTo>
                    <a:pt x="10111" y="1563"/>
                  </a:moveTo>
                  <a:lnTo>
                    <a:pt x="10307" y="1588"/>
                  </a:lnTo>
                  <a:lnTo>
                    <a:pt x="10502" y="1612"/>
                  </a:lnTo>
                  <a:lnTo>
                    <a:pt x="10697" y="1661"/>
                  </a:lnTo>
                  <a:lnTo>
                    <a:pt x="10868" y="1734"/>
                  </a:lnTo>
                  <a:lnTo>
                    <a:pt x="11039" y="1807"/>
                  </a:lnTo>
                  <a:lnTo>
                    <a:pt x="11186" y="1905"/>
                  </a:lnTo>
                  <a:lnTo>
                    <a:pt x="11357" y="2027"/>
                  </a:lnTo>
                  <a:lnTo>
                    <a:pt x="11479" y="2149"/>
                  </a:lnTo>
                  <a:lnTo>
                    <a:pt x="11625" y="2271"/>
                  </a:lnTo>
                  <a:lnTo>
                    <a:pt x="11723" y="2442"/>
                  </a:lnTo>
                  <a:lnTo>
                    <a:pt x="11821" y="2589"/>
                  </a:lnTo>
                  <a:lnTo>
                    <a:pt x="11894" y="2760"/>
                  </a:lnTo>
                  <a:lnTo>
                    <a:pt x="11967" y="2955"/>
                  </a:lnTo>
                  <a:lnTo>
                    <a:pt x="12016" y="3126"/>
                  </a:lnTo>
                  <a:lnTo>
                    <a:pt x="12041" y="3322"/>
                  </a:lnTo>
                  <a:lnTo>
                    <a:pt x="12065" y="3517"/>
                  </a:lnTo>
                  <a:lnTo>
                    <a:pt x="12041" y="3737"/>
                  </a:lnTo>
                  <a:lnTo>
                    <a:pt x="12016" y="3908"/>
                  </a:lnTo>
                  <a:lnTo>
                    <a:pt x="11967" y="4103"/>
                  </a:lnTo>
                  <a:lnTo>
                    <a:pt x="11894" y="4274"/>
                  </a:lnTo>
                  <a:lnTo>
                    <a:pt x="11821" y="4445"/>
                  </a:lnTo>
                  <a:lnTo>
                    <a:pt x="11723" y="4616"/>
                  </a:lnTo>
                  <a:lnTo>
                    <a:pt x="11625" y="4763"/>
                  </a:lnTo>
                  <a:lnTo>
                    <a:pt x="11479" y="4909"/>
                  </a:lnTo>
                  <a:lnTo>
                    <a:pt x="11357" y="5031"/>
                  </a:lnTo>
                  <a:lnTo>
                    <a:pt x="11186" y="5153"/>
                  </a:lnTo>
                  <a:lnTo>
                    <a:pt x="11039" y="5251"/>
                  </a:lnTo>
                  <a:lnTo>
                    <a:pt x="10868" y="5324"/>
                  </a:lnTo>
                  <a:lnTo>
                    <a:pt x="10697" y="5398"/>
                  </a:lnTo>
                  <a:lnTo>
                    <a:pt x="10502" y="5446"/>
                  </a:lnTo>
                  <a:lnTo>
                    <a:pt x="10307" y="5471"/>
                  </a:lnTo>
                  <a:lnTo>
                    <a:pt x="9916" y="5471"/>
                  </a:lnTo>
                  <a:lnTo>
                    <a:pt x="9720" y="5446"/>
                  </a:lnTo>
                  <a:lnTo>
                    <a:pt x="9525" y="5398"/>
                  </a:lnTo>
                  <a:lnTo>
                    <a:pt x="9354" y="5324"/>
                  </a:lnTo>
                  <a:lnTo>
                    <a:pt x="9183" y="5251"/>
                  </a:lnTo>
                  <a:lnTo>
                    <a:pt x="9012" y="5153"/>
                  </a:lnTo>
                  <a:lnTo>
                    <a:pt x="8866" y="5031"/>
                  </a:lnTo>
                  <a:lnTo>
                    <a:pt x="8719" y="4909"/>
                  </a:lnTo>
                  <a:lnTo>
                    <a:pt x="8597" y="4763"/>
                  </a:lnTo>
                  <a:lnTo>
                    <a:pt x="8475" y="4616"/>
                  </a:lnTo>
                  <a:lnTo>
                    <a:pt x="8377" y="4445"/>
                  </a:lnTo>
                  <a:lnTo>
                    <a:pt x="8304" y="4274"/>
                  </a:lnTo>
                  <a:lnTo>
                    <a:pt x="8231" y="4103"/>
                  </a:lnTo>
                  <a:lnTo>
                    <a:pt x="8182" y="3908"/>
                  </a:lnTo>
                  <a:lnTo>
                    <a:pt x="8157" y="3737"/>
                  </a:lnTo>
                  <a:lnTo>
                    <a:pt x="8157" y="3517"/>
                  </a:lnTo>
                  <a:lnTo>
                    <a:pt x="8157" y="3322"/>
                  </a:lnTo>
                  <a:lnTo>
                    <a:pt x="8182" y="3126"/>
                  </a:lnTo>
                  <a:lnTo>
                    <a:pt x="8231" y="2955"/>
                  </a:lnTo>
                  <a:lnTo>
                    <a:pt x="8304" y="2760"/>
                  </a:lnTo>
                  <a:lnTo>
                    <a:pt x="8377" y="2589"/>
                  </a:lnTo>
                  <a:lnTo>
                    <a:pt x="8475" y="2442"/>
                  </a:lnTo>
                  <a:lnTo>
                    <a:pt x="8597" y="2271"/>
                  </a:lnTo>
                  <a:lnTo>
                    <a:pt x="8719" y="2149"/>
                  </a:lnTo>
                  <a:lnTo>
                    <a:pt x="8866" y="2027"/>
                  </a:lnTo>
                  <a:lnTo>
                    <a:pt x="9012" y="1905"/>
                  </a:lnTo>
                  <a:lnTo>
                    <a:pt x="9183" y="1807"/>
                  </a:lnTo>
                  <a:lnTo>
                    <a:pt x="9354" y="1734"/>
                  </a:lnTo>
                  <a:lnTo>
                    <a:pt x="9525" y="1661"/>
                  </a:lnTo>
                  <a:lnTo>
                    <a:pt x="9720" y="1612"/>
                  </a:lnTo>
                  <a:lnTo>
                    <a:pt x="9916" y="1588"/>
                  </a:lnTo>
                  <a:lnTo>
                    <a:pt x="10111" y="1563"/>
                  </a:lnTo>
                  <a:close/>
                  <a:moveTo>
                    <a:pt x="0" y="0"/>
                  </a:moveTo>
                  <a:lnTo>
                    <a:pt x="0" y="9232"/>
                  </a:lnTo>
                  <a:lnTo>
                    <a:pt x="3248" y="5080"/>
                  </a:lnTo>
                  <a:lnTo>
                    <a:pt x="3346" y="4958"/>
                  </a:lnTo>
                  <a:lnTo>
                    <a:pt x="3468" y="4885"/>
                  </a:lnTo>
                  <a:lnTo>
                    <a:pt x="3590" y="4836"/>
                  </a:lnTo>
                  <a:lnTo>
                    <a:pt x="3737" y="4811"/>
                  </a:lnTo>
                  <a:lnTo>
                    <a:pt x="3859" y="4836"/>
                  </a:lnTo>
                  <a:lnTo>
                    <a:pt x="4005" y="4885"/>
                  </a:lnTo>
                  <a:lnTo>
                    <a:pt x="4128" y="4958"/>
                  </a:lnTo>
                  <a:lnTo>
                    <a:pt x="4225" y="5080"/>
                  </a:lnTo>
                  <a:lnTo>
                    <a:pt x="9647" y="12016"/>
                  </a:lnTo>
                  <a:lnTo>
                    <a:pt x="10233" y="12016"/>
                  </a:lnTo>
                  <a:lnTo>
                    <a:pt x="10087" y="11772"/>
                  </a:lnTo>
                  <a:lnTo>
                    <a:pt x="8157" y="9305"/>
                  </a:lnTo>
                  <a:lnTo>
                    <a:pt x="9403" y="7718"/>
                  </a:lnTo>
                  <a:lnTo>
                    <a:pt x="9501" y="7596"/>
                  </a:lnTo>
                  <a:lnTo>
                    <a:pt x="9623" y="7522"/>
                  </a:lnTo>
                  <a:lnTo>
                    <a:pt x="9745" y="7473"/>
                  </a:lnTo>
                  <a:lnTo>
                    <a:pt x="9891" y="7449"/>
                  </a:lnTo>
                  <a:lnTo>
                    <a:pt x="10014" y="7473"/>
                  </a:lnTo>
                  <a:lnTo>
                    <a:pt x="10160" y="7522"/>
                  </a:lnTo>
                  <a:lnTo>
                    <a:pt x="10282" y="7596"/>
                  </a:lnTo>
                  <a:lnTo>
                    <a:pt x="10380" y="7718"/>
                  </a:lnTo>
                  <a:lnTo>
                    <a:pt x="13750" y="12016"/>
                  </a:lnTo>
                  <a:lnTo>
                    <a:pt x="14068" y="12016"/>
                  </a:lnTo>
                  <a:lnTo>
                    <a:pt x="1406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0" name="Google Shape;370;p31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t>38</a:t>
            </a:fld>
            <a:endParaRPr>
              <a:solidFill>
                <a:schemeClr val="bg1"/>
              </a:solidFill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98621AB-13D2-9FC6-1929-5E0436F6A7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3026" y="1439558"/>
            <a:ext cx="4877947" cy="3028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12031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2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000000"/>
                </a:solidFill>
              </a:rPr>
              <a:t>39</a:t>
            </a:fld>
            <a:endParaRPr>
              <a:solidFill>
                <a:srgbClr val="000000"/>
              </a:solidFill>
            </a:endParaRPr>
          </a:p>
        </p:txBody>
      </p:sp>
      <p:sp>
        <p:nvSpPr>
          <p:cNvPr id="338" name="Google Shape;338;p29"/>
          <p:cNvSpPr txBox="1">
            <a:spLocks noGrp="1"/>
          </p:cNvSpPr>
          <p:nvPr>
            <p:ph type="title" idx="4294967295"/>
          </p:nvPr>
        </p:nvSpPr>
        <p:spPr>
          <a:xfrm>
            <a:off x="587449" y="583320"/>
            <a:ext cx="5645150" cy="48736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Ferramentas – Player Tangível</a:t>
            </a:r>
            <a:endParaRPr dirty="0">
              <a:solidFill>
                <a:schemeClr val="dk1"/>
              </a:solidFill>
            </a:endParaRPr>
          </a:p>
        </p:txBody>
      </p:sp>
      <p:grpSp>
        <p:nvGrpSpPr>
          <p:cNvPr id="340" name="Google Shape;340;p29"/>
          <p:cNvGrpSpPr/>
          <p:nvPr/>
        </p:nvGrpSpPr>
        <p:grpSpPr>
          <a:xfrm>
            <a:off x="8258126" y="367805"/>
            <a:ext cx="526773" cy="565993"/>
            <a:chOff x="570875" y="4322250"/>
            <a:chExt cx="443300" cy="443325"/>
          </a:xfrm>
        </p:grpSpPr>
        <p:sp>
          <p:nvSpPr>
            <p:cNvPr id="341" name="Google Shape;341;p29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29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29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29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45" name="Google Shape;345;p29"/>
          <p:cNvPicPr preferRelativeResize="0"/>
          <p:nvPr/>
        </p:nvPicPr>
        <p:blipFill>
          <a:blip r:embed="rId4"/>
          <a:srcRect/>
          <a:stretch/>
        </p:blipFill>
        <p:spPr>
          <a:xfrm>
            <a:off x="4679563" y="1297019"/>
            <a:ext cx="3619254" cy="2952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29"/>
          <p:cNvPicPr preferRelativeResize="0"/>
          <p:nvPr/>
        </p:nvPicPr>
        <p:blipFill rotWithShape="1">
          <a:blip r:embed="rId5"/>
          <a:srcRect l="3862" r="16863"/>
          <a:stretch/>
        </p:blipFill>
        <p:spPr>
          <a:xfrm>
            <a:off x="690269" y="1297019"/>
            <a:ext cx="3311203" cy="304133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9980B908-BC1D-2FCE-516F-096F1639AA9F}"/>
              </a:ext>
            </a:extLst>
          </p:cNvPr>
          <p:cNvCxnSpPr>
            <a:cxnSpLocks/>
          </p:cNvCxnSpPr>
          <p:nvPr/>
        </p:nvCxnSpPr>
        <p:spPr>
          <a:xfrm>
            <a:off x="4355023" y="2044799"/>
            <a:ext cx="0" cy="15457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6459024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5"/>
          <p:cNvGrpSpPr/>
          <p:nvPr/>
        </p:nvGrpSpPr>
        <p:grpSpPr>
          <a:xfrm>
            <a:off x="8382832" y="308995"/>
            <a:ext cx="554673" cy="598289"/>
            <a:chOff x="5241175" y="4959100"/>
            <a:chExt cx="539775" cy="517775"/>
          </a:xfrm>
        </p:grpSpPr>
        <p:sp>
          <p:nvSpPr>
            <p:cNvPr id="107" name="Google Shape;107;p15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l" t="t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5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l" t="t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5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l" t="t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5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l" t="t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5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l" t="t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5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l" t="t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3" name="Google Shape;113;p15"/>
          <p:cNvSpPr txBox="1">
            <a:spLocks noGrp="1"/>
          </p:cNvSpPr>
          <p:nvPr>
            <p:ph type="title"/>
          </p:nvPr>
        </p:nvSpPr>
        <p:spPr>
          <a:xfrm>
            <a:off x="599354" y="580624"/>
            <a:ext cx="6990697" cy="639988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Nosso modo de “pensar” e “enxergar” o mundo é afetado pela tecnologia</a:t>
            </a:r>
            <a:endParaRPr sz="2000" dirty="0"/>
          </a:p>
        </p:txBody>
      </p:sp>
      <p:sp>
        <p:nvSpPr>
          <p:cNvPr id="114" name="Google Shape;114;p15"/>
          <p:cNvSpPr txBox="1">
            <a:spLocks noGrp="1"/>
          </p:cNvSpPr>
          <p:nvPr>
            <p:ph type="sldNum" idx="12"/>
          </p:nvPr>
        </p:nvSpPr>
        <p:spPr>
          <a:xfrm>
            <a:off x="8328327" y="42621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15" name="Google Shape;123;p16">
            <a:extLst>
              <a:ext uri="{FF2B5EF4-FFF2-40B4-BE49-F238E27FC236}">
                <a16:creationId xmlns:a16="http://schemas.microsoft.com/office/drawing/2014/main" id="{8249C5BA-AE70-646C-764F-7F04AF855C81}"/>
              </a:ext>
            </a:extLst>
          </p:cNvPr>
          <p:cNvSpPr txBox="1">
            <a:spLocks/>
          </p:cNvSpPr>
          <p:nvPr/>
        </p:nvSpPr>
        <p:spPr>
          <a:xfrm>
            <a:off x="3278850" y="1571796"/>
            <a:ext cx="5376283" cy="1755857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40F20">
                <a:alpha val="4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buClr>
                <a:schemeClr val="lt1"/>
              </a:buClr>
              <a:buSzPts val="2800"/>
              <a:buFont typeface="IBM Plex Serif SemiBold"/>
              <a:buNone/>
              <a:defRPr sz="20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1pPr>
            <a:lvl2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2pPr>
            <a:lvl3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3pPr>
            <a:lvl4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4pPr>
            <a:lvl5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5pPr>
            <a:lvl6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6pPr>
            <a:lvl7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7pPr>
            <a:lvl8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8pPr>
            <a:lvl9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9pPr>
          </a:lstStyle>
          <a:p>
            <a:r>
              <a:rPr lang="pt-BR" sz="1800" dirty="0"/>
              <a:t>“A escola é a instituição que tem o objetivo de educar os alunos, transmitindo-lhes e ensinando-lhes conteúdos determinados, entendidos de uma forma ampla como conceitos, fatos, procedimentos, atitudes, valores e normas” [</a:t>
            </a:r>
            <a:r>
              <a:rPr lang="pt-BR" sz="1800" dirty="0" err="1"/>
              <a:t>Bassedas</a:t>
            </a:r>
            <a:r>
              <a:rPr lang="pt-BR" sz="1800" dirty="0"/>
              <a:t> 1996]</a:t>
            </a:r>
          </a:p>
        </p:txBody>
      </p:sp>
      <p:sp>
        <p:nvSpPr>
          <p:cNvPr id="16" name="Google Shape;140;p17">
            <a:extLst>
              <a:ext uri="{FF2B5EF4-FFF2-40B4-BE49-F238E27FC236}">
                <a16:creationId xmlns:a16="http://schemas.microsoft.com/office/drawing/2014/main" id="{859809FE-5740-B284-9293-5671D0EB59AD}"/>
              </a:ext>
            </a:extLst>
          </p:cNvPr>
          <p:cNvSpPr txBox="1"/>
          <p:nvPr/>
        </p:nvSpPr>
        <p:spPr>
          <a:xfrm>
            <a:off x="551797" y="3963446"/>
            <a:ext cx="7923262" cy="7193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dirty="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rPr>
              <a:t>A educação escolar também precisa deixar-se afetar por ela de modo que surjam novas metodologias e práticas pedagógicas.</a:t>
            </a:r>
            <a:endParaRPr sz="1900" dirty="0">
              <a:solidFill>
                <a:schemeClr val="lt1"/>
              </a:solidFill>
              <a:latin typeface="IBM Plex Serif SemiBold"/>
              <a:ea typeface="IBM Plex Serif SemiBold"/>
              <a:cs typeface="IBM Plex Serif SemiBold"/>
              <a:sym typeface="IBM Plex Serif SemiBold"/>
            </a:endParaRPr>
          </a:p>
        </p:txBody>
      </p:sp>
      <p:grpSp>
        <p:nvGrpSpPr>
          <p:cNvPr id="17" name="Google Shape;115;p15">
            <a:extLst>
              <a:ext uri="{FF2B5EF4-FFF2-40B4-BE49-F238E27FC236}">
                <a16:creationId xmlns:a16="http://schemas.microsoft.com/office/drawing/2014/main" id="{75EFC021-F991-D753-9C1E-F979A2869C9E}"/>
              </a:ext>
            </a:extLst>
          </p:cNvPr>
          <p:cNvGrpSpPr/>
          <p:nvPr/>
        </p:nvGrpSpPr>
        <p:grpSpPr>
          <a:xfrm>
            <a:off x="658210" y="1221856"/>
            <a:ext cx="2474432" cy="2701200"/>
            <a:chOff x="4253872" y="536695"/>
            <a:chExt cx="3666300" cy="4070101"/>
          </a:xfrm>
        </p:grpSpPr>
        <p:sp>
          <p:nvSpPr>
            <p:cNvPr id="18" name="Google Shape;116;p15">
              <a:extLst>
                <a:ext uri="{FF2B5EF4-FFF2-40B4-BE49-F238E27FC236}">
                  <a16:creationId xmlns:a16="http://schemas.microsoft.com/office/drawing/2014/main" id="{88AF65EF-3D2B-B89D-0899-4096E41ABEFB}"/>
                </a:ext>
              </a:extLst>
            </p:cNvPr>
            <p:cNvSpPr/>
            <p:nvPr/>
          </p:nvSpPr>
          <p:spPr>
            <a:xfrm>
              <a:off x="4253872" y="646485"/>
              <a:ext cx="3666300" cy="38436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9" name="Google Shape;117;p15">
              <a:extLst>
                <a:ext uri="{FF2B5EF4-FFF2-40B4-BE49-F238E27FC236}">
                  <a16:creationId xmlns:a16="http://schemas.microsoft.com/office/drawing/2014/main" id="{9AECA4A8-87E6-094D-57BE-7403BE262DEA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 l="28041" r="27944"/>
            <a:stretch/>
          </p:blipFill>
          <p:spPr>
            <a:xfrm>
              <a:off x="4293855" y="536695"/>
              <a:ext cx="3586353" cy="40701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" name="Google Shape;118;p15">
              <a:extLst>
                <a:ext uri="{FF2B5EF4-FFF2-40B4-BE49-F238E27FC236}">
                  <a16:creationId xmlns:a16="http://schemas.microsoft.com/office/drawing/2014/main" id="{AB5A45FF-8827-2A51-812E-8A9857549EF8}"/>
                </a:ext>
              </a:extLst>
            </p:cNvPr>
            <p:cNvSpPr/>
            <p:nvPr/>
          </p:nvSpPr>
          <p:spPr>
            <a:xfrm>
              <a:off x="4627744" y="1832885"/>
              <a:ext cx="889628" cy="24796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500" b="1">
                  <a:solidFill>
                    <a:srgbClr val="FF9900"/>
                  </a:solidFill>
                </a:rPr>
                <a:t>INTERNET DAS COISAS</a:t>
              </a:r>
              <a:endParaRPr sz="500" b="1">
                <a:solidFill>
                  <a:srgbClr val="FF9900"/>
                </a:solidFill>
              </a:endParaRPr>
            </a:p>
          </p:txBody>
        </p:sp>
      </p:grpSp>
      <p:grpSp>
        <p:nvGrpSpPr>
          <p:cNvPr id="21" name="Google Shape;141;p17">
            <a:extLst>
              <a:ext uri="{FF2B5EF4-FFF2-40B4-BE49-F238E27FC236}">
                <a16:creationId xmlns:a16="http://schemas.microsoft.com/office/drawing/2014/main" id="{B577CF3A-32F8-C54F-9D21-D4A630CB502E}"/>
              </a:ext>
            </a:extLst>
          </p:cNvPr>
          <p:cNvGrpSpPr/>
          <p:nvPr/>
        </p:nvGrpSpPr>
        <p:grpSpPr>
          <a:xfrm>
            <a:off x="4948792" y="1263772"/>
            <a:ext cx="3234595" cy="2659284"/>
            <a:chOff x="4876350" y="1606575"/>
            <a:chExt cx="3649843" cy="3000675"/>
          </a:xfrm>
        </p:grpSpPr>
        <p:pic>
          <p:nvPicPr>
            <p:cNvPr id="22" name="Google Shape;142;p17">
              <a:extLst>
                <a:ext uri="{FF2B5EF4-FFF2-40B4-BE49-F238E27FC236}">
                  <a16:creationId xmlns:a16="http://schemas.microsoft.com/office/drawing/2014/main" id="{3A7F2021-3C15-4BFC-FA51-0ED412BEE5F5}"/>
                </a:ext>
              </a:extLst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270150" y="1658124"/>
              <a:ext cx="1751415" cy="28954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" name="Google Shape;143;p17">
              <a:extLst>
                <a:ext uri="{FF2B5EF4-FFF2-40B4-BE49-F238E27FC236}">
                  <a16:creationId xmlns:a16="http://schemas.microsoft.com/office/drawing/2014/main" id="{36252C26-1E98-6CB7-06D2-778345A9BB41}"/>
                </a:ext>
              </a:extLst>
            </p:cNvPr>
            <p:cNvSpPr/>
            <p:nvPr/>
          </p:nvSpPr>
          <p:spPr>
            <a:xfrm>
              <a:off x="4876350" y="2492975"/>
              <a:ext cx="1327200" cy="12171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44;p17">
              <a:extLst>
                <a:ext uri="{FF2B5EF4-FFF2-40B4-BE49-F238E27FC236}">
                  <a16:creationId xmlns:a16="http://schemas.microsoft.com/office/drawing/2014/main" id="{8BF77E5C-E8CF-4824-E095-C43894327A76}"/>
                </a:ext>
              </a:extLst>
            </p:cNvPr>
            <p:cNvSpPr/>
            <p:nvPr/>
          </p:nvSpPr>
          <p:spPr>
            <a:xfrm>
              <a:off x="4921350" y="2540525"/>
              <a:ext cx="1244700" cy="1117200"/>
            </a:xfrm>
            <a:prstGeom prst="ellipse">
              <a:avLst/>
            </a:prstGeom>
            <a:solidFill>
              <a:srgbClr val="9FC5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b="1" dirty="0">
                  <a:latin typeface="IBM Plex Sans"/>
                  <a:ea typeface="IBM Plex Sans"/>
                  <a:cs typeface="IBM Plex Sans"/>
                  <a:sym typeface="IBM Plex Sans"/>
                </a:rPr>
                <a:t>Educação 4.0</a:t>
              </a:r>
              <a:endParaRPr sz="1000" b="1" dirty="0"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25" name="Google Shape;145;p17">
              <a:extLst>
                <a:ext uri="{FF2B5EF4-FFF2-40B4-BE49-F238E27FC236}">
                  <a16:creationId xmlns:a16="http://schemas.microsoft.com/office/drawing/2014/main" id="{E2BF05BD-A25F-C73C-B67D-2A1D556B6E17}"/>
                </a:ext>
              </a:extLst>
            </p:cNvPr>
            <p:cNvSpPr txBox="1"/>
            <p:nvPr/>
          </p:nvSpPr>
          <p:spPr>
            <a:xfrm>
              <a:off x="5887275" y="1606575"/>
              <a:ext cx="1210500" cy="20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dirty="0">
                  <a:solidFill>
                    <a:srgbClr val="FFFFFF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Cultura</a:t>
              </a:r>
              <a:r>
                <a:rPr lang="en" sz="1200" dirty="0">
                  <a:solidFill>
                    <a:srgbClr val="FFFFFF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 </a:t>
              </a:r>
              <a:r>
                <a:rPr lang="en" sz="1200" b="1" dirty="0">
                  <a:solidFill>
                    <a:srgbClr val="FFFFFF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Maker</a:t>
              </a:r>
              <a:endParaRPr sz="1200" b="1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26" name="Google Shape;146;p17">
              <a:extLst>
                <a:ext uri="{FF2B5EF4-FFF2-40B4-BE49-F238E27FC236}">
                  <a16:creationId xmlns:a16="http://schemas.microsoft.com/office/drawing/2014/main" id="{E2AF2C5A-C927-97D7-37A6-A41A149CB1C5}"/>
                </a:ext>
              </a:extLst>
            </p:cNvPr>
            <p:cNvSpPr txBox="1"/>
            <p:nvPr/>
          </p:nvSpPr>
          <p:spPr>
            <a:xfrm>
              <a:off x="7060600" y="3003050"/>
              <a:ext cx="666702" cy="28738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dirty="0">
                  <a:solidFill>
                    <a:srgbClr val="FFFFFF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STEAM</a:t>
              </a:r>
              <a:endParaRPr sz="1200" b="1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27" name="Google Shape;147;p17">
              <a:extLst>
                <a:ext uri="{FF2B5EF4-FFF2-40B4-BE49-F238E27FC236}">
                  <a16:creationId xmlns:a16="http://schemas.microsoft.com/office/drawing/2014/main" id="{FA43F70E-BE5F-4851-2BA7-96B9724A98D2}"/>
                </a:ext>
              </a:extLst>
            </p:cNvPr>
            <p:cNvSpPr txBox="1"/>
            <p:nvPr/>
          </p:nvSpPr>
          <p:spPr>
            <a:xfrm>
              <a:off x="5868550" y="4393375"/>
              <a:ext cx="2235437" cy="2138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dirty="0">
                  <a:solidFill>
                    <a:srgbClr val="FFFFFF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Aprendizagem por Projetos</a:t>
              </a:r>
              <a:endParaRPr sz="1200" b="1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28" name="Google Shape;148;p17">
              <a:extLst>
                <a:ext uri="{FF2B5EF4-FFF2-40B4-BE49-F238E27FC236}">
                  <a16:creationId xmlns:a16="http://schemas.microsoft.com/office/drawing/2014/main" id="{6CAF38AD-64DE-E9EE-9E3A-FF4D126D3EC5}"/>
                </a:ext>
              </a:extLst>
            </p:cNvPr>
            <p:cNvSpPr txBox="1"/>
            <p:nvPr/>
          </p:nvSpPr>
          <p:spPr>
            <a:xfrm>
              <a:off x="6701299" y="2242276"/>
              <a:ext cx="1824894" cy="2184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dirty="0">
                  <a:solidFill>
                    <a:srgbClr val="FFFFFF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Sala de Aula Invertida</a:t>
              </a:r>
              <a:endParaRPr sz="1200" b="1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29" name="Google Shape;149;p17">
              <a:extLst>
                <a:ext uri="{FF2B5EF4-FFF2-40B4-BE49-F238E27FC236}">
                  <a16:creationId xmlns:a16="http://schemas.microsoft.com/office/drawing/2014/main" id="{7234F263-E203-E5F5-5787-DC15AA3B3F10}"/>
                </a:ext>
              </a:extLst>
            </p:cNvPr>
            <p:cNvSpPr txBox="1"/>
            <p:nvPr/>
          </p:nvSpPr>
          <p:spPr>
            <a:xfrm>
              <a:off x="6738674" y="3842825"/>
              <a:ext cx="1293133" cy="28738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dirty="0">
                  <a:solidFill>
                    <a:srgbClr val="FFFFFF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Ensino Híbrido</a:t>
              </a:r>
              <a:endParaRPr sz="1200" b="1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</p:grpSp>
      <p:sp>
        <p:nvSpPr>
          <p:cNvPr id="2" name="Seta: para a Direita 1">
            <a:extLst>
              <a:ext uri="{FF2B5EF4-FFF2-40B4-BE49-F238E27FC236}">
                <a16:creationId xmlns:a16="http://schemas.microsoft.com/office/drawing/2014/main" id="{9D945B48-8E6E-9B56-C902-B49757CA9982}"/>
              </a:ext>
            </a:extLst>
          </p:cNvPr>
          <p:cNvSpPr/>
          <p:nvPr/>
        </p:nvSpPr>
        <p:spPr>
          <a:xfrm>
            <a:off x="3574477" y="2229647"/>
            <a:ext cx="938951" cy="6810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2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2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000000"/>
                </a:solidFill>
              </a:rPr>
              <a:t>40</a:t>
            </a:fld>
            <a:endParaRPr>
              <a:solidFill>
                <a:srgbClr val="000000"/>
              </a:solidFill>
            </a:endParaRPr>
          </a:p>
        </p:txBody>
      </p:sp>
      <p:sp>
        <p:nvSpPr>
          <p:cNvPr id="338" name="Google Shape;338;p29"/>
          <p:cNvSpPr txBox="1">
            <a:spLocks noGrp="1"/>
          </p:cNvSpPr>
          <p:nvPr>
            <p:ph type="title" idx="4294967295"/>
          </p:nvPr>
        </p:nvSpPr>
        <p:spPr>
          <a:xfrm>
            <a:off x="587449" y="583320"/>
            <a:ext cx="5645150" cy="48736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Ferramentas – Analíticos</a:t>
            </a:r>
            <a:endParaRPr dirty="0">
              <a:solidFill>
                <a:schemeClr val="dk1"/>
              </a:solidFill>
            </a:endParaRPr>
          </a:p>
        </p:txBody>
      </p:sp>
      <p:grpSp>
        <p:nvGrpSpPr>
          <p:cNvPr id="340" name="Google Shape;340;p29"/>
          <p:cNvGrpSpPr/>
          <p:nvPr/>
        </p:nvGrpSpPr>
        <p:grpSpPr>
          <a:xfrm>
            <a:off x="8258126" y="367805"/>
            <a:ext cx="526773" cy="565993"/>
            <a:chOff x="570875" y="4322250"/>
            <a:chExt cx="443300" cy="443325"/>
          </a:xfrm>
        </p:grpSpPr>
        <p:sp>
          <p:nvSpPr>
            <p:cNvPr id="341" name="Google Shape;341;p29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29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29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29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46" name="Google Shape;346;p29"/>
          <p:cNvPicPr preferRelativeResize="0"/>
          <p:nvPr/>
        </p:nvPicPr>
        <p:blipFill rotWithShape="1">
          <a:blip r:embed="rId4"/>
          <a:srcRect l="-57" r="-1724"/>
          <a:stretch/>
        </p:blipFill>
        <p:spPr>
          <a:xfrm>
            <a:off x="506250" y="1404592"/>
            <a:ext cx="3474085" cy="287639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9980B908-BC1D-2FCE-516F-096F1639AA9F}"/>
              </a:ext>
            </a:extLst>
          </p:cNvPr>
          <p:cNvCxnSpPr>
            <a:cxnSpLocks/>
          </p:cNvCxnSpPr>
          <p:nvPr/>
        </p:nvCxnSpPr>
        <p:spPr>
          <a:xfrm>
            <a:off x="4003331" y="2044799"/>
            <a:ext cx="0" cy="15457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m 2">
            <a:extLst>
              <a:ext uri="{FF2B5EF4-FFF2-40B4-BE49-F238E27FC236}">
                <a16:creationId xmlns:a16="http://schemas.microsoft.com/office/drawing/2014/main" id="{8F005180-E9A6-E878-C209-76D730BD63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95323" y="1297019"/>
            <a:ext cx="2089531" cy="3083154"/>
          </a:xfrm>
          <a:prstGeom prst="rect">
            <a:avLst/>
          </a:prstGeom>
        </p:spPr>
      </p:pic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03EBDCD2-6FD0-6588-27EA-CAE8806C7293}"/>
              </a:ext>
            </a:extLst>
          </p:cNvPr>
          <p:cNvCxnSpPr>
            <a:cxnSpLocks/>
          </p:cNvCxnSpPr>
          <p:nvPr/>
        </p:nvCxnSpPr>
        <p:spPr>
          <a:xfrm>
            <a:off x="6248872" y="2000428"/>
            <a:ext cx="0" cy="15457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Imagem 14">
            <a:extLst>
              <a:ext uri="{FF2B5EF4-FFF2-40B4-BE49-F238E27FC236}">
                <a16:creationId xmlns:a16="http://schemas.microsoft.com/office/drawing/2014/main" id="{E810467B-6353-D55E-9284-F0902BCB55F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4573" b="1356"/>
          <a:stretch/>
        </p:blipFill>
        <p:spPr>
          <a:xfrm>
            <a:off x="6368062" y="1070683"/>
            <a:ext cx="1989465" cy="3405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101363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38"/>
          <p:cNvSpPr txBox="1">
            <a:spLocks noGrp="1"/>
          </p:cNvSpPr>
          <p:nvPr>
            <p:ph type="ctrTitle"/>
          </p:nvPr>
        </p:nvSpPr>
        <p:spPr>
          <a:xfrm>
            <a:off x="787200" y="1494625"/>
            <a:ext cx="6231900" cy="1260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4. 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Resultados</a:t>
            </a:r>
            <a:endParaRPr dirty="0"/>
          </a:p>
        </p:txBody>
      </p:sp>
      <p:sp>
        <p:nvSpPr>
          <p:cNvPr id="452" name="Google Shape;452;p38"/>
          <p:cNvSpPr txBox="1">
            <a:spLocks noGrp="1"/>
          </p:cNvSpPr>
          <p:nvPr>
            <p:ph type="subTitle" idx="1"/>
          </p:nvPr>
        </p:nvSpPr>
        <p:spPr>
          <a:xfrm>
            <a:off x="787200" y="2860554"/>
            <a:ext cx="5727000" cy="852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Estudo Exploratório das Métricas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Estudo de caso</a:t>
            </a:r>
            <a:endParaRPr dirty="0"/>
          </a:p>
        </p:txBody>
      </p:sp>
      <p:grpSp>
        <p:nvGrpSpPr>
          <p:cNvPr id="453" name="Google Shape;453;p38"/>
          <p:cNvGrpSpPr/>
          <p:nvPr/>
        </p:nvGrpSpPr>
        <p:grpSpPr>
          <a:xfrm>
            <a:off x="7863410" y="334303"/>
            <a:ext cx="952401" cy="868821"/>
            <a:chOff x="6625350" y="1613750"/>
            <a:chExt cx="480525" cy="438400"/>
          </a:xfrm>
        </p:grpSpPr>
        <p:sp>
          <p:nvSpPr>
            <p:cNvPr id="454" name="Google Shape;454;p38"/>
            <p:cNvSpPr/>
            <p:nvPr/>
          </p:nvSpPr>
          <p:spPr>
            <a:xfrm>
              <a:off x="6670525" y="1887275"/>
              <a:ext cx="117875" cy="164875"/>
            </a:xfrm>
            <a:custGeom>
              <a:avLst/>
              <a:gdLst/>
              <a:ahLst/>
              <a:cxnLst/>
              <a:rect l="l" t="t" r="r" b="b"/>
              <a:pathLst>
                <a:path w="4715" h="6595" extrusionOk="0">
                  <a:moveTo>
                    <a:pt x="0" y="1"/>
                  </a:moveTo>
                  <a:lnTo>
                    <a:pt x="538" y="6058"/>
                  </a:lnTo>
                  <a:lnTo>
                    <a:pt x="562" y="6180"/>
                  </a:lnTo>
                  <a:lnTo>
                    <a:pt x="587" y="6277"/>
                  </a:lnTo>
                  <a:lnTo>
                    <a:pt x="660" y="6351"/>
                  </a:lnTo>
                  <a:lnTo>
                    <a:pt x="733" y="6448"/>
                  </a:lnTo>
                  <a:lnTo>
                    <a:pt x="806" y="6497"/>
                  </a:lnTo>
                  <a:lnTo>
                    <a:pt x="904" y="6546"/>
                  </a:lnTo>
                  <a:lnTo>
                    <a:pt x="1002" y="6571"/>
                  </a:lnTo>
                  <a:lnTo>
                    <a:pt x="1124" y="6595"/>
                  </a:lnTo>
                  <a:lnTo>
                    <a:pt x="4128" y="6595"/>
                  </a:lnTo>
                  <a:lnTo>
                    <a:pt x="4274" y="6571"/>
                  </a:lnTo>
                  <a:lnTo>
                    <a:pt x="4397" y="6522"/>
                  </a:lnTo>
                  <a:lnTo>
                    <a:pt x="4494" y="6473"/>
                  </a:lnTo>
                  <a:lnTo>
                    <a:pt x="4592" y="6375"/>
                  </a:lnTo>
                  <a:lnTo>
                    <a:pt x="4665" y="6253"/>
                  </a:lnTo>
                  <a:lnTo>
                    <a:pt x="4714" y="6155"/>
                  </a:lnTo>
                  <a:lnTo>
                    <a:pt x="4714" y="6009"/>
                  </a:lnTo>
                  <a:lnTo>
                    <a:pt x="4714" y="5887"/>
                  </a:lnTo>
                  <a:lnTo>
                    <a:pt x="3713" y="123"/>
                  </a:lnTo>
                  <a:lnTo>
                    <a:pt x="2589" y="50"/>
                  </a:lnTo>
                  <a:lnTo>
                    <a:pt x="1637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38"/>
            <p:cNvSpPr/>
            <p:nvPr/>
          </p:nvSpPr>
          <p:spPr>
            <a:xfrm>
              <a:off x="7075950" y="1754175"/>
              <a:ext cx="29925" cy="99550"/>
            </a:xfrm>
            <a:custGeom>
              <a:avLst/>
              <a:gdLst/>
              <a:ahLst/>
              <a:cxnLst/>
              <a:rect l="l" t="t" r="r" b="b"/>
              <a:pathLst>
                <a:path w="1197" h="3982" extrusionOk="0">
                  <a:moveTo>
                    <a:pt x="0" y="1"/>
                  </a:moveTo>
                  <a:lnTo>
                    <a:pt x="0" y="3981"/>
                  </a:lnTo>
                  <a:lnTo>
                    <a:pt x="269" y="3811"/>
                  </a:lnTo>
                  <a:lnTo>
                    <a:pt x="489" y="3615"/>
                  </a:lnTo>
                  <a:lnTo>
                    <a:pt x="684" y="3420"/>
                  </a:lnTo>
                  <a:lnTo>
                    <a:pt x="855" y="3176"/>
                  </a:lnTo>
                  <a:lnTo>
                    <a:pt x="1002" y="2907"/>
                  </a:lnTo>
                  <a:lnTo>
                    <a:pt x="1099" y="2614"/>
                  </a:lnTo>
                  <a:lnTo>
                    <a:pt x="1173" y="2296"/>
                  </a:lnTo>
                  <a:lnTo>
                    <a:pt x="1197" y="1979"/>
                  </a:lnTo>
                  <a:lnTo>
                    <a:pt x="1173" y="1661"/>
                  </a:lnTo>
                  <a:lnTo>
                    <a:pt x="1099" y="1368"/>
                  </a:lnTo>
                  <a:lnTo>
                    <a:pt x="1002" y="1075"/>
                  </a:lnTo>
                  <a:lnTo>
                    <a:pt x="855" y="806"/>
                  </a:lnTo>
                  <a:lnTo>
                    <a:pt x="684" y="562"/>
                  </a:lnTo>
                  <a:lnTo>
                    <a:pt x="489" y="342"/>
                  </a:lnTo>
                  <a:lnTo>
                    <a:pt x="269" y="17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38"/>
            <p:cNvSpPr/>
            <p:nvPr/>
          </p:nvSpPr>
          <p:spPr>
            <a:xfrm>
              <a:off x="6625350" y="1729750"/>
              <a:ext cx="97700" cy="147175"/>
            </a:xfrm>
            <a:custGeom>
              <a:avLst/>
              <a:gdLst/>
              <a:ahLst/>
              <a:cxnLst/>
              <a:rect l="l" t="t" r="r" b="b"/>
              <a:pathLst>
                <a:path w="3908" h="5887" extrusionOk="0">
                  <a:moveTo>
                    <a:pt x="3908" y="1"/>
                  </a:moveTo>
                  <a:lnTo>
                    <a:pt x="2711" y="25"/>
                  </a:lnTo>
                  <a:lnTo>
                    <a:pt x="1759" y="25"/>
                  </a:lnTo>
                  <a:lnTo>
                    <a:pt x="1588" y="49"/>
                  </a:lnTo>
                  <a:lnTo>
                    <a:pt x="1417" y="74"/>
                  </a:lnTo>
                  <a:lnTo>
                    <a:pt x="1246" y="123"/>
                  </a:lnTo>
                  <a:lnTo>
                    <a:pt x="1099" y="172"/>
                  </a:lnTo>
                  <a:lnTo>
                    <a:pt x="953" y="245"/>
                  </a:lnTo>
                  <a:lnTo>
                    <a:pt x="806" y="343"/>
                  </a:lnTo>
                  <a:lnTo>
                    <a:pt x="660" y="440"/>
                  </a:lnTo>
                  <a:lnTo>
                    <a:pt x="537" y="562"/>
                  </a:lnTo>
                  <a:lnTo>
                    <a:pt x="415" y="684"/>
                  </a:lnTo>
                  <a:lnTo>
                    <a:pt x="318" y="831"/>
                  </a:lnTo>
                  <a:lnTo>
                    <a:pt x="220" y="978"/>
                  </a:lnTo>
                  <a:lnTo>
                    <a:pt x="147" y="1124"/>
                  </a:lnTo>
                  <a:lnTo>
                    <a:pt x="73" y="1295"/>
                  </a:lnTo>
                  <a:lnTo>
                    <a:pt x="49" y="1442"/>
                  </a:lnTo>
                  <a:lnTo>
                    <a:pt x="0" y="1613"/>
                  </a:lnTo>
                  <a:lnTo>
                    <a:pt x="0" y="1783"/>
                  </a:lnTo>
                  <a:lnTo>
                    <a:pt x="0" y="4128"/>
                  </a:lnTo>
                  <a:lnTo>
                    <a:pt x="0" y="4299"/>
                  </a:lnTo>
                  <a:lnTo>
                    <a:pt x="49" y="4446"/>
                  </a:lnTo>
                  <a:lnTo>
                    <a:pt x="73" y="4617"/>
                  </a:lnTo>
                  <a:lnTo>
                    <a:pt x="147" y="4763"/>
                  </a:lnTo>
                  <a:lnTo>
                    <a:pt x="220" y="4934"/>
                  </a:lnTo>
                  <a:lnTo>
                    <a:pt x="318" y="5081"/>
                  </a:lnTo>
                  <a:lnTo>
                    <a:pt x="415" y="5203"/>
                  </a:lnTo>
                  <a:lnTo>
                    <a:pt x="537" y="5325"/>
                  </a:lnTo>
                  <a:lnTo>
                    <a:pt x="660" y="5447"/>
                  </a:lnTo>
                  <a:lnTo>
                    <a:pt x="806" y="5545"/>
                  </a:lnTo>
                  <a:lnTo>
                    <a:pt x="953" y="5642"/>
                  </a:lnTo>
                  <a:lnTo>
                    <a:pt x="1099" y="5716"/>
                  </a:lnTo>
                  <a:lnTo>
                    <a:pt x="1246" y="5789"/>
                  </a:lnTo>
                  <a:lnTo>
                    <a:pt x="1417" y="5838"/>
                  </a:lnTo>
                  <a:lnTo>
                    <a:pt x="1588" y="5862"/>
                  </a:lnTo>
                  <a:lnTo>
                    <a:pt x="1759" y="5862"/>
                  </a:lnTo>
                  <a:lnTo>
                    <a:pt x="2711" y="5887"/>
                  </a:lnTo>
                  <a:lnTo>
                    <a:pt x="3908" y="5887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38"/>
            <p:cNvSpPr/>
            <p:nvPr/>
          </p:nvSpPr>
          <p:spPr>
            <a:xfrm>
              <a:off x="6736475" y="1638175"/>
              <a:ext cx="279650" cy="330325"/>
            </a:xfrm>
            <a:custGeom>
              <a:avLst/>
              <a:gdLst/>
              <a:ahLst/>
              <a:cxnLst/>
              <a:rect l="l" t="t" r="r" b="b"/>
              <a:pathLst>
                <a:path w="11186" h="13213" extrusionOk="0">
                  <a:moveTo>
                    <a:pt x="11186" y="0"/>
                  </a:moveTo>
                  <a:lnTo>
                    <a:pt x="10771" y="342"/>
                  </a:lnTo>
                  <a:lnTo>
                    <a:pt x="10380" y="635"/>
                  </a:lnTo>
                  <a:lnTo>
                    <a:pt x="9940" y="904"/>
                  </a:lnTo>
                  <a:lnTo>
                    <a:pt x="9525" y="1172"/>
                  </a:lnTo>
                  <a:lnTo>
                    <a:pt x="9110" y="1417"/>
                  </a:lnTo>
                  <a:lnTo>
                    <a:pt x="8695" y="1661"/>
                  </a:lnTo>
                  <a:lnTo>
                    <a:pt x="7840" y="2052"/>
                  </a:lnTo>
                  <a:lnTo>
                    <a:pt x="7034" y="2418"/>
                  </a:lnTo>
                  <a:lnTo>
                    <a:pt x="6228" y="2687"/>
                  </a:lnTo>
                  <a:lnTo>
                    <a:pt x="5471" y="2931"/>
                  </a:lnTo>
                  <a:lnTo>
                    <a:pt x="4763" y="3126"/>
                  </a:lnTo>
                  <a:lnTo>
                    <a:pt x="4225" y="3248"/>
                  </a:lnTo>
                  <a:lnTo>
                    <a:pt x="3664" y="3346"/>
                  </a:lnTo>
                  <a:lnTo>
                    <a:pt x="3077" y="3419"/>
                  </a:lnTo>
                  <a:lnTo>
                    <a:pt x="2467" y="3493"/>
                  </a:lnTo>
                  <a:lnTo>
                    <a:pt x="1221" y="3590"/>
                  </a:lnTo>
                  <a:lnTo>
                    <a:pt x="0" y="3664"/>
                  </a:lnTo>
                  <a:lnTo>
                    <a:pt x="0" y="9574"/>
                  </a:lnTo>
                  <a:lnTo>
                    <a:pt x="1221" y="9623"/>
                  </a:lnTo>
                  <a:lnTo>
                    <a:pt x="2467" y="9721"/>
                  </a:lnTo>
                  <a:lnTo>
                    <a:pt x="3077" y="9794"/>
                  </a:lnTo>
                  <a:lnTo>
                    <a:pt x="3664" y="9891"/>
                  </a:lnTo>
                  <a:lnTo>
                    <a:pt x="4225" y="9989"/>
                  </a:lnTo>
                  <a:lnTo>
                    <a:pt x="4763" y="10111"/>
                  </a:lnTo>
                  <a:lnTo>
                    <a:pt x="5471" y="10307"/>
                  </a:lnTo>
                  <a:lnTo>
                    <a:pt x="6228" y="10526"/>
                  </a:lnTo>
                  <a:lnTo>
                    <a:pt x="7034" y="10820"/>
                  </a:lnTo>
                  <a:lnTo>
                    <a:pt x="7840" y="11161"/>
                  </a:lnTo>
                  <a:lnTo>
                    <a:pt x="8695" y="11577"/>
                  </a:lnTo>
                  <a:lnTo>
                    <a:pt x="9110" y="11796"/>
                  </a:lnTo>
                  <a:lnTo>
                    <a:pt x="9525" y="12041"/>
                  </a:lnTo>
                  <a:lnTo>
                    <a:pt x="9940" y="12309"/>
                  </a:lnTo>
                  <a:lnTo>
                    <a:pt x="10380" y="12602"/>
                  </a:lnTo>
                  <a:lnTo>
                    <a:pt x="10771" y="12896"/>
                  </a:lnTo>
                  <a:lnTo>
                    <a:pt x="11186" y="13213"/>
                  </a:lnTo>
                  <a:lnTo>
                    <a:pt x="1118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38"/>
            <p:cNvSpPr/>
            <p:nvPr/>
          </p:nvSpPr>
          <p:spPr>
            <a:xfrm>
              <a:off x="7029550" y="1613750"/>
              <a:ext cx="34200" cy="379800"/>
            </a:xfrm>
            <a:custGeom>
              <a:avLst/>
              <a:gdLst/>
              <a:ahLst/>
              <a:cxnLst/>
              <a:rect l="l" t="t" r="r" b="b"/>
              <a:pathLst>
                <a:path w="1368" h="15192" extrusionOk="0">
                  <a:moveTo>
                    <a:pt x="684" y="0"/>
                  </a:moveTo>
                  <a:lnTo>
                    <a:pt x="562" y="25"/>
                  </a:lnTo>
                  <a:lnTo>
                    <a:pt x="464" y="98"/>
                  </a:lnTo>
                  <a:lnTo>
                    <a:pt x="366" y="171"/>
                  </a:lnTo>
                  <a:lnTo>
                    <a:pt x="0" y="513"/>
                  </a:lnTo>
                  <a:lnTo>
                    <a:pt x="0" y="14654"/>
                  </a:lnTo>
                  <a:lnTo>
                    <a:pt x="366" y="15020"/>
                  </a:lnTo>
                  <a:lnTo>
                    <a:pt x="464" y="15094"/>
                  </a:lnTo>
                  <a:lnTo>
                    <a:pt x="562" y="15143"/>
                  </a:lnTo>
                  <a:lnTo>
                    <a:pt x="684" y="15191"/>
                  </a:lnTo>
                  <a:lnTo>
                    <a:pt x="904" y="15191"/>
                  </a:lnTo>
                  <a:lnTo>
                    <a:pt x="1001" y="15143"/>
                  </a:lnTo>
                  <a:lnTo>
                    <a:pt x="1148" y="15045"/>
                  </a:lnTo>
                  <a:lnTo>
                    <a:pt x="1270" y="14923"/>
                  </a:lnTo>
                  <a:lnTo>
                    <a:pt x="1343" y="14776"/>
                  </a:lnTo>
                  <a:lnTo>
                    <a:pt x="1368" y="14605"/>
                  </a:lnTo>
                  <a:lnTo>
                    <a:pt x="1368" y="586"/>
                  </a:lnTo>
                  <a:lnTo>
                    <a:pt x="1343" y="415"/>
                  </a:lnTo>
                  <a:lnTo>
                    <a:pt x="1270" y="244"/>
                  </a:lnTo>
                  <a:lnTo>
                    <a:pt x="1148" y="122"/>
                  </a:lnTo>
                  <a:lnTo>
                    <a:pt x="1001" y="25"/>
                  </a:lnTo>
                  <a:lnTo>
                    <a:pt x="90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9" name="Google Shape;459;p38"/>
          <p:cNvSpPr txBox="1">
            <a:spLocks noGrp="1"/>
          </p:cNvSpPr>
          <p:nvPr>
            <p:ph type="sldNum" idx="4294967295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41</a:t>
            </a:fld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39"/>
          <p:cNvSpPr txBox="1">
            <a:spLocks noGrp="1"/>
          </p:cNvSpPr>
          <p:nvPr>
            <p:ph type="ctrTitle" idx="4294967295"/>
          </p:nvPr>
        </p:nvSpPr>
        <p:spPr>
          <a:xfrm>
            <a:off x="857538" y="898093"/>
            <a:ext cx="3033600" cy="894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157</a:t>
            </a:r>
            <a:endParaRPr sz="3600"/>
          </a:p>
        </p:txBody>
      </p:sp>
      <p:sp>
        <p:nvSpPr>
          <p:cNvPr id="465" name="Google Shape;465;p39"/>
          <p:cNvSpPr txBox="1">
            <a:spLocks noGrp="1"/>
          </p:cNvSpPr>
          <p:nvPr>
            <p:ph type="subTitle" idx="4294967295"/>
          </p:nvPr>
        </p:nvSpPr>
        <p:spPr>
          <a:xfrm>
            <a:off x="857538" y="1661396"/>
            <a:ext cx="3033600" cy="46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dirty="0"/>
              <a:t>Estudantes do Ensino Médio</a:t>
            </a:r>
            <a:endParaRPr sz="1800" dirty="0"/>
          </a:p>
        </p:txBody>
      </p:sp>
      <p:sp>
        <p:nvSpPr>
          <p:cNvPr id="466" name="Google Shape;466;p39"/>
          <p:cNvSpPr txBox="1">
            <a:spLocks noGrp="1"/>
          </p:cNvSpPr>
          <p:nvPr>
            <p:ph type="ctrTitle" idx="4294967295"/>
          </p:nvPr>
        </p:nvSpPr>
        <p:spPr>
          <a:xfrm>
            <a:off x="857538" y="3222193"/>
            <a:ext cx="3033600" cy="894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40 a 44</a:t>
            </a:r>
            <a:endParaRPr sz="3600"/>
          </a:p>
        </p:txBody>
      </p:sp>
      <p:sp>
        <p:nvSpPr>
          <p:cNvPr id="467" name="Google Shape;467;p39"/>
          <p:cNvSpPr txBox="1">
            <a:spLocks noGrp="1"/>
          </p:cNvSpPr>
          <p:nvPr>
            <p:ph type="subTitle" idx="4294967295"/>
          </p:nvPr>
        </p:nvSpPr>
        <p:spPr>
          <a:xfrm>
            <a:off x="857538" y="3985496"/>
            <a:ext cx="3033600" cy="46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Questões por Simulado</a:t>
            </a:r>
            <a:endParaRPr sz="1800"/>
          </a:p>
        </p:txBody>
      </p:sp>
      <p:sp>
        <p:nvSpPr>
          <p:cNvPr id="468" name="Google Shape;468;p39"/>
          <p:cNvSpPr txBox="1">
            <a:spLocks noGrp="1"/>
          </p:cNvSpPr>
          <p:nvPr>
            <p:ph type="ctrTitle" idx="4294967295"/>
          </p:nvPr>
        </p:nvSpPr>
        <p:spPr>
          <a:xfrm>
            <a:off x="857538" y="2060143"/>
            <a:ext cx="3075600" cy="894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10</a:t>
            </a:r>
            <a:endParaRPr sz="3600"/>
          </a:p>
        </p:txBody>
      </p:sp>
      <p:sp>
        <p:nvSpPr>
          <p:cNvPr id="469" name="Google Shape;469;p39"/>
          <p:cNvSpPr txBox="1">
            <a:spLocks noGrp="1"/>
          </p:cNvSpPr>
          <p:nvPr>
            <p:ph type="subTitle" idx="4294967295"/>
          </p:nvPr>
        </p:nvSpPr>
        <p:spPr>
          <a:xfrm>
            <a:off x="857538" y="2823446"/>
            <a:ext cx="3075600" cy="46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Disciplinas</a:t>
            </a:r>
            <a:endParaRPr sz="1800"/>
          </a:p>
        </p:txBody>
      </p:sp>
      <p:sp>
        <p:nvSpPr>
          <p:cNvPr id="470" name="Google Shape;470;p39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42</a:t>
            </a:fld>
            <a:endParaRPr/>
          </a:p>
        </p:txBody>
      </p:sp>
      <p:grpSp>
        <p:nvGrpSpPr>
          <p:cNvPr id="471" name="Google Shape;471;p39"/>
          <p:cNvGrpSpPr/>
          <p:nvPr/>
        </p:nvGrpSpPr>
        <p:grpSpPr>
          <a:xfrm>
            <a:off x="8256077" y="339296"/>
            <a:ext cx="552449" cy="405054"/>
            <a:chOff x="4610450" y="3703750"/>
            <a:chExt cx="453050" cy="332175"/>
          </a:xfrm>
        </p:grpSpPr>
        <p:sp>
          <p:nvSpPr>
            <p:cNvPr id="472" name="Google Shape;472;p39"/>
            <p:cNvSpPr/>
            <p:nvPr/>
          </p:nvSpPr>
          <p:spPr>
            <a:xfrm>
              <a:off x="4610450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5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60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9"/>
            <p:cNvSpPr/>
            <p:nvPr/>
          </p:nvSpPr>
          <p:spPr>
            <a:xfrm>
              <a:off x="4642200" y="3730000"/>
              <a:ext cx="389550" cy="249150"/>
            </a:xfrm>
            <a:custGeom>
              <a:avLst/>
              <a:gdLst/>
              <a:ahLst/>
              <a:cxnLst/>
              <a:rect l="l" t="t" r="r" b="b"/>
              <a:pathLst>
                <a:path w="15582" h="9966" extrusionOk="0">
                  <a:moveTo>
                    <a:pt x="14752" y="1"/>
                  </a:moveTo>
                  <a:lnTo>
                    <a:pt x="14629" y="49"/>
                  </a:lnTo>
                  <a:lnTo>
                    <a:pt x="14507" y="98"/>
                  </a:lnTo>
                  <a:lnTo>
                    <a:pt x="14410" y="196"/>
                  </a:lnTo>
                  <a:lnTo>
                    <a:pt x="14336" y="294"/>
                  </a:lnTo>
                  <a:lnTo>
                    <a:pt x="14263" y="416"/>
                  </a:lnTo>
                  <a:lnTo>
                    <a:pt x="14239" y="538"/>
                  </a:lnTo>
                  <a:lnTo>
                    <a:pt x="14214" y="684"/>
                  </a:lnTo>
                  <a:lnTo>
                    <a:pt x="14239" y="831"/>
                  </a:lnTo>
                  <a:lnTo>
                    <a:pt x="14288" y="1002"/>
                  </a:lnTo>
                  <a:lnTo>
                    <a:pt x="11308" y="4372"/>
                  </a:lnTo>
                  <a:lnTo>
                    <a:pt x="11161" y="4323"/>
                  </a:lnTo>
                  <a:lnTo>
                    <a:pt x="11015" y="4299"/>
                  </a:lnTo>
                  <a:lnTo>
                    <a:pt x="10844" y="4323"/>
                  </a:lnTo>
                  <a:lnTo>
                    <a:pt x="10087" y="3005"/>
                  </a:lnTo>
                  <a:lnTo>
                    <a:pt x="10160" y="2907"/>
                  </a:lnTo>
                  <a:lnTo>
                    <a:pt x="10209" y="2809"/>
                  </a:lnTo>
                  <a:lnTo>
                    <a:pt x="10233" y="2687"/>
                  </a:lnTo>
                  <a:lnTo>
                    <a:pt x="10233" y="2565"/>
                  </a:lnTo>
                  <a:lnTo>
                    <a:pt x="10233" y="2418"/>
                  </a:lnTo>
                  <a:lnTo>
                    <a:pt x="10184" y="2296"/>
                  </a:lnTo>
                  <a:lnTo>
                    <a:pt x="10136" y="2174"/>
                  </a:lnTo>
                  <a:lnTo>
                    <a:pt x="10038" y="2077"/>
                  </a:lnTo>
                  <a:lnTo>
                    <a:pt x="9940" y="2003"/>
                  </a:lnTo>
                  <a:lnTo>
                    <a:pt x="9818" y="1930"/>
                  </a:lnTo>
                  <a:lnTo>
                    <a:pt x="9696" y="1906"/>
                  </a:lnTo>
                  <a:lnTo>
                    <a:pt x="9549" y="1881"/>
                  </a:lnTo>
                  <a:lnTo>
                    <a:pt x="9427" y="1906"/>
                  </a:lnTo>
                  <a:lnTo>
                    <a:pt x="9281" y="1930"/>
                  </a:lnTo>
                  <a:lnTo>
                    <a:pt x="9183" y="2003"/>
                  </a:lnTo>
                  <a:lnTo>
                    <a:pt x="9085" y="2077"/>
                  </a:lnTo>
                  <a:lnTo>
                    <a:pt x="8988" y="2174"/>
                  </a:lnTo>
                  <a:lnTo>
                    <a:pt x="8939" y="2296"/>
                  </a:lnTo>
                  <a:lnTo>
                    <a:pt x="8890" y="2418"/>
                  </a:lnTo>
                  <a:lnTo>
                    <a:pt x="8866" y="2565"/>
                  </a:lnTo>
                  <a:lnTo>
                    <a:pt x="8890" y="2663"/>
                  </a:lnTo>
                  <a:lnTo>
                    <a:pt x="8914" y="2785"/>
                  </a:lnTo>
                  <a:lnTo>
                    <a:pt x="8939" y="2883"/>
                  </a:lnTo>
                  <a:lnTo>
                    <a:pt x="8988" y="2956"/>
                  </a:lnTo>
                  <a:lnTo>
                    <a:pt x="6521" y="6668"/>
                  </a:lnTo>
                  <a:lnTo>
                    <a:pt x="6399" y="6644"/>
                  </a:lnTo>
                  <a:lnTo>
                    <a:pt x="6130" y="6644"/>
                  </a:lnTo>
                  <a:lnTo>
                    <a:pt x="5959" y="6717"/>
                  </a:lnTo>
                  <a:lnTo>
                    <a:pt x="4714" y="5398"/>
                  </a:lnTo>
                  <a:lnTo>
                    <a:pt x="4763" y="5252"/>
                  </a:lnTo>
                  <a:lnTo>
                    <a:pt x="4763" y="5105"/>
                  </a:lnTo>
                  <a:lnTo>
                    <a:pt x="4763" y="4958"/>
                  </a:lnTo>
                  <a:lnTo>
                    <a:pt x="4714" y="4836"/>
                  </a:lnTo>
                  <a:lnTo>
                    <a:pt x="4665" y="4714"/>
                  </a:lnTo>
                  <a:lnTo>
                    <a:pt x="4567" y="4617"/>
                  </a:lnTo>
                  <a:lnTo>
                    <a:pt x="4470" y="4543"/>
                  </a:lnTo>
                  <a:lnTo>
                    <a:pt x="4347" y="4470"/>
                  </a:lnTo>
                  <a:lnTo>
                    <a:pt x="4225" y="4446"/>
                  </a:lnTo>
                  <a:lnTo>
                    <a:pt x="4079" y="4421"/>
                  </a:lnTo>
                  <a:lnTo>
                    <a:pt x="3957" y="4446"/>
                  </a:lnTo>
                  <a:lnTo>
                    <a:pt x="3810" y="4470"/>
                  </a:lnTo>
                  <a:lnTo>
                    <a:pt x="3712" y="4543"/>
                  </a:lnTo>
                  <a:lnTo>
                    <a:pt x="3615" y="4617"/>
                  </a:lnTo>
                  <a:lnTo>
                    <a:pt x="3517" y="4714"/>
                  </a:lnTo>
                  <a:lnTo>
                    <a:pt x="3468" y="4836"/>
                  </a:lnTo>
                  <a:lnTo>
                    <a:pt x="3419" y="4958"/>
                  </a:lnTo>
                  <a:lnTo>
                    <a:pt x="3395" y="5105"/>
                  </a:lnTo>
                  <a:lnTo>
                    <a:pt x="3419" y="5276"/>
                  </a:lnTo>
                  <a:lnTo>
                    <a:pt x="3493" y="5447"/>
                  </a:lnTo>
                  <a:lnTo>
                    <a:pt x="49" y="9574"/>
                  </a:lnTo>
                  <a:lnTo>
                    <a:pt x="0" y="9648"/>
                  </a:lnTo>
                  <a:lnTo>
                    <a:pt x="0" y="9745"/>
                  </a:lnTo>
                  <a:lnTo>
                    <a:pt x="25" y="9843"/>
                  </a:lnTo>
                  <a:lnTo>
                    <a:pt x="98" y="9916"/>
                  </a:lnTo>
                  <a:lnTo>
                    <a:pt x="171" y="9965"/>
                  </a:lnTo>
                  <a:lnTo>
                    <a:pt x="244" y="9965"/>
                  </a:lnTo>
                  <a:lnTo>
                    <a:pt x="342" y="9941"/>
                  </a:lnTo>
                  <a:lnTo>
                    <a:pt x="440" y="9892"/>
                  </a:lnTo>
                  <a:lnTo>
                    <a:pt x="3859" y="5740"/>
                  </a:lnTo>
                  <a:lnTo>
                    <a:pt x="3981" y="5789"/>
                  </a:lnTo>
                  <a:lnTo>
                    <a:pt x="4079" y="5789"/>
                  </a:lnTo>
                  <a:lnTo>
                    <a:pt x="4225" y="5764"/>
                  </a:lnTo>
                  <a:lnTo>
                    <a:pt x="4347" y="5740"/>
                  </a:lnTo>
                  <a:lnTo>
                    <a:pt x="5642" y="7083"/>
                  </a:lnTo>
                  <a:lnTo>
                    <a:pt x="5617" y="7205"/>
                  </a:lnTo>
                  <a:lnTo>
                    <a:pt x="5617" y="7328"/>
                  </a:lnTo>
                  <a:lnTo>
                    <a:pt x="5617" y="7450"/>
                  </a:lnTo>
                  <a:lnTo>
                    <a:pt x="5666" y="7572"/>
                  </a:lnTo>
                  <a:lnTo>
                    <a:pt x="5740" y="7694"/>
                  </a:lnTo>
                  <a:lnTo>
                    <a:pt x="5813" y="7792"/>
                  </a:lnTo>
                  <a:lnTo>
                    <a:pt x="5910" y="7889"/>
                  </a:lnTo>
                  <a:lnTo>
                    <a:pt x="6033" y="7938"/>
                  </a:lnTo>
                  <a:lnTo>
                    <a:pt x="6155" y="7987"/>
                  </a:lnTo>
                  <a:lnTo>
                    <a:pt x="6301" y="8011"/>
                  </a:lnTo>
                  <a:lnTo>
                    <a:pt x="6448" y="7987"/>
                  </a:lnTo>
                  <a:lnTo>
                    <a:pt x="6570" y="7938"/>
                  </a:lnTo>
                  <a:lnTo>
                    <a:pt x="6692" y="7889"/>
                  </a:lnTo>
                  <a:lnTo>
                    <a:pt x="6790" y="7792"/>
                  </a:lnTo>
                  <a:lnTo>
                    <a:pt x="6863" y="7694"/>
                  </a:lnTo>
                  <a:lnTo>
                    <a:pt x="6936" y="7572"/>
                  </a:lnTo>
                  <a:lnTo>
                    <a:pt x="6961" y="7450"/>
                  </a:lnTo>
                  <a:lnTo>
                    <a:pt x="6985" y="7328"/>
                  </a:lnTo>
                  <a:lnTo>
                    <a:pt x="6961" y="7132"/>
                  </a:lnTo>
                  <a:lnTo>
                    <a:pt x="6887" y="6986"/>
                  </a:lnTo>
                  <a:lnTo>
                    <a:pt x="9403" y="3224"/>
                  </a:lnTo>
                  <a:lnTo>
                    <a:pt x="9549" y="3249"/>
                  </a:lnTo>
                  <a:lnTo>
                    <a:pt x="9647" y="3249"/>
                  </a:lnTo>
                  <a:lnTo>
                    <a:pt x="10429" y="4617"/>
                  </a:lnTo>
                  <a:lnTo>
                    <a:pt x="10355" y="4788"/>
                  </a:lnTo>
                  <a:lnTo>
                    <a:pt x="10331" y="4885"/>
                  </a:lnTo>
                  <a:lnTo>
                    <a:pt x="10331" y="4983"/>
                  </a:lnTo>
                  <a:lnTo>
                    <a:pt x="10331" y="5129"/>
                  </a:lnTo>
                  <a:lnTo>
                    <a:pt x="10380" y="5252"/>
                  </a:lnTo>
                  <a:lnTo>
                    <a:pt x="10429" y="5374"/>
                  </a:lnTo>
                  <a:lnTo>
                    <a:pt x="10526" y="5471"/>
                  </a:lnTo>
                  <a:lnTo>
                    <a:pt x="10624" y="5569"/>
                  </a:lnTo>
                  <a:lnTo>
                    <a:pt x="10746" y="5618"/>
                  </a:lnTo>
                  <a:lnTo>
                    <a:pt x="10868" y="5667"/>
                  </a:lnTo>
                  <a:lnTo>
                    <a:pt x="11137" y="5667"/>
                  </a:lnTo>
                  <a:lnTo>
                    <a:pt x="11284" y="5618"/>
                  </a:lnTo>
                  <a:lnTo>
                    <a:pt x="11381" y="5569"/>
                  </a:lnTo>
                  <a:lnTo>
                    <a:pt x="11479" y="5471"/>
                  </a:lnTo>
                  <a:lnTo>
                    <a:pt x="11577" y="5374"/>
                  </a:lnTo>
                  <a:lnTo>
                    <a:pt x="11625" y="5252"/>
                  </a:lnTo>
                  <a:lnTo>
                    <a:pt x="11674" y="5129"/>
                  </a:lnTo>
                  <a:lnTo>
                    <a:pt x="11699" y="4983"/>
                  </a:lnTo>
                  <a:lnTo>
                    <a:pt x="11674" y="4861"/>
                  </a:lnTo>
                  <a:lnTo>
                    <a:pt x="11650" y="4739"/>
                  </a:lnTo>
                  <a:lnTo>
                    <a:pt x="14654" y="1319"/>
                  </a:lnTo>
                  <a:lnTo>
                    <a:pt x="14776" y="1344"/>
                  </a:lnTo>
                  <a:lnTo>
                    <a:pt x="14898" y="1368"/>
                  </a:lnTo>
                  <a:lnTo>
                    <a:pt x="15045" y="1344"/>
                  </a:lnTo>
                  <a:lnTo>
                    <a:pt x="15167" y="1295"/>
                  </a:lnTo>
                  <a:lnTo>
                    <a:pt x="15289" y="1246"/>
                  </a:lnTo>
                  <a:lnTo>
                    <a:pt x="15387" y="1148"/>
                  </a:lnTo>
                  <a:lnTo>
                    <a:pt x="15460" y="1051"/>
                  </a:lnTo>
                  <a:lnTo>
                    <a:pt x="15533" y="953"/>
                  </a:lnTo>
                  <a:lnTo>
                    <a:pt x="15558" y="807"/>
                  </a:lnTo>
                  <a:lnTo>
                    <a:pt x="15582" y="684"/>
                  </a:lnTo>
                  <a:lnTo>
                    <a:pt x="15558" y="538"/>
                  </a:lnTo>
                  <a:lnTo>
                    <a:pt x="15533" y="416"/>
                  </a:lnTo>
                  <a:lnTo>
                    <a:pt x="15460" y="294"/>
                  </a:lnTo>
                  <a:lnTo>
                    <a:pt x="15387" y="196"/>
                  </a:lnTo>
                  <a:lnTo>
                    <a:pt x="15289" y="98"/>
                  </a:lnTo>
                  <a:lnTo>
                    <a:pt x="15167" y="49"/>
                  </a:lnTo>
                  <a:lnTo>
                    <a:pt x="150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4" name="Google Shape;474;p39"/>
          <p:cNvSpPr txBox="1">
            <a:spLocks noGrp="1"/>
          </p:cNvSpPr>
          <p:nvPr>
            <p:ph type="ctrTitle" idx="4294967295"/>
          </p:nvPr>
        </p:nvSpPr>
        <p:spPr>
          <a:xfrm>
            <a:off x="4538463" y="1361293"/>
            <a:ext cx="3355500" cy="894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02h 50min 24s</a:t>
            </a:r>
            <a:endParaRPr sz="3600" dirty="0"/>
          </a:p>
        </p:txBody>
      </p:sp>
      <p:sp>
        <p:nvSpPr>
          <p:cNvPr id="475" name="Google Shape;475;p39"/>
          <p:cNvSpPr txBox="1">
            <a:spLocks noGrp="1"/>
          </p:cNvSpPr>
          <p:nvPr>
            <p:ph type="subTitle" idx="4294967295"/>
          </p:nvPr>
        </p:nvSpPr>
        <p:spPr>
          <a:xfrm>
            <a:off x="4538463" y="2124596"/>
            <a:ext cx="3033600" cy="46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Tempo médio dos Estudantes</a:t>
            </a:r>
            <a:endParaRPr sz="1800"/>
          </a:p>
        </p:txBody>
      </p:sp>
      <p:sp>
        <p:nvSpPr>
          <p:cNvPr id="476" name="Google Shape;476;p39"/>
          <p:cNvSpPr txBox="1">
            <a:spLocks noGrp="1"/>
          </p:cNvSpPr>
          <p:nvPr>
            <p:ph type="ctrTitle" idx="4294967295"/>
          </p:nvPr>
        </p:nvSpPr>
        <p:spPr>
          <a:xfrm>
            <a:off x="4515913" y="2519393"/>
            <a:ext cx="3355500" cy="894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539.231</a:t>
            </a:r>
            <a:endParaRPr sz="3600"/>
          </a:p>
        </p:txBody>
      </p:sp>
      <p:sp>
        <p:nvSpPr>
          <p:cNvPr id="477" name="Google Shape;477;p39"/>
          <p:cNvSpPr txBox="1">
            <a:spLocks noGrp="1"/>
          </p:cNvSpPr>
          <p:nvPr>
            <p:ph type="subTitle" idx="4294967295"/>
          </p:nvPr>
        </p:nvSpPr>
        <p:spPr>
          <a:xfrm>
            <a:off x="4515913" y="3282693"/>
            <a:ext cx="3467400" cy="46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dirty="0"/>
              <a:t>Linhas de log em arquivo .CSV</a:t>
            </a:r>
            <a:endParaRPr sz="1800" dirty="0"/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283DBEA8-8184-C196-E7C5-3C6F312E4B57}"/>
              </a:ext>
            </a:extLst>
          </p:cNvPr>
          <p:cNvSpPr txBox="1"/>
          <p:nvPr/>
        </p:nvSpPr>
        <p:spPr>
          <a:xfrm>
            <a:off x="621096" y="441099"/>
            <a:ext cx="6076688" cy="5853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lnSpc>
                <a:spcPct val="115000"/>
              </a:lnSpc>
              <a:spcBef>
                <a:spcPts val="600"/>
              </a:spcBef>
              <a:buClr>
                <a:schemeClr val="accent1"/>
              </a:buClr>
              <a:buSzPts val="2400"/>
              <a:buFont typeface="IBM Plex Sans"/>
              <a:buNone/>
              <a:defRPr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indent="-381000">
              <a:lnSpc>
                <a:spcPct val="115000"/>
              </a:lnSpc>
              <a:buClr>
                <a:schemeClr val="accent1"/>
              </a:buClr>
              <a:buSzPts val="2400"/>
              <a:buFont typeface="IBM Plex Sans"/>
              <a:buChar char="▫"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indent="-381000">
              <a:lnSpc>
                <a:spcPct val="115000"/>
              </a:lnSpc>
              <a:buClr>
                <a:schemeClr val="accent1"/>
              </a:buClr>
              <a:buSzPts val="2400"/>
              <a:buFont typeface="IBM Plex Sans"/>
              <a:buChar char="▫"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indent="-381000">
              <a:lnSpc>
                <a:spcPct val="115000"/>
              </a:lnSpc>
              <a:buClr>
                <a:schemeClr val="accent1"/>
              </a:buClr>
              <a:buSzPts val="2400"/>
              <a:buFont typeface="IBM Plex Sans"/>
              <a:buChar char="▫"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indent="-381000">
              <a:lnSpc>
                <a:spcPct val="115000"/>
              </a:lnSpc>
              <a:buClr>
                <a:schemeClr val="lt1"/>
              </a:buClr>
              <a:buSzPts val="2400"/>
              <a:buFont typeface="IBM Plex Sans"/>
              <a:buChar char="○"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indent="-381000">
              <a:lnSpc>
                <a:spcPct val="115000"/>
              </a:lnSpc>
              <a:buClr>
                <a:schemeClr val="lt1"/>
              </a:buClr>
              <a:buSzPts val="2400"/>
              <a:buFont typeface="IBM Plex Sans"/>
              <a:buChar char="■"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indent="-381000">
              <a:lnSpc>
                <a:spcPct val="115000"/>
              </a:lnSpc>
              <a:buClr>
                <a:schemeClr val="lt1"/>
              </a:buClr>
              <a:buSzPts val="2400"/>
              <a:buFont typeface="IBM Plex Sans"/>
              <a:buChar char="●"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indent="-381000">
              <a:lnSpc>
                <a:spcPct val="115000"/>
              </a:lnSpc>
              <a:buClr>
                <a:schemeClr val="lt1"/>
              </a:buClr>
              <a:buSzPts val="2400"/>
              <a:buFont typeface="IBM Plex Sans"/>
              <a:buChar char="○"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indent="-381000">
              <a:lnSpc>
                <a:spcPct val="115000"/>
              </a:lnSpc>
              <a:buClr>
                <a:schemeClr val="lt1"/>
              </a:buClr>
              <a:buSzPts val="2400"/>
              <a:buFont typeface="IBM Plex Sans"/>
              <a:buChar char="■"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r>
              <a:rPr lang="pt-BR" sz="2800" b="1" dirty="0"/>
              <a:t>Estudo Exploratório das Métricas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40"/>
          <p:cNvSpPr txBox="1">
            <a:spLocks noGrp="1"/>
          </p:cNvSpPr>
          <p:nvPr>
            <p:ph type="subTitle" idx="4294967295"/>
          </p:nvPr>
        </p:nvSpPr>
        <p:spPr>
          <a:xfrm>
            <a:off x="914631" y="2325808"/>
            <a:ext cx="1662900" cy="2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 algn="ctr">
              <a:buNone/>
            </a:pPr>
            <a:r>
              <a:rPr lang="en" sz="1100" b="1" dirty="0"/>
              <a:t>Grau de Assertividade</a:t>
            </a:r>
            <a:endParaRPr sz="1100" b="1" dirty="0"/>
          </a:p>
        </p:txBody>
      </p:sp>
      <p:sp>
        <p:nvSpPr>
          <p:cNvPr id="483" name="Google Shape;483;p40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43</a:t>
            </a:fld>
            <a:endParaRPr/>
          </a:p>
        </p:txBody>
      </p:sp>
      <p:grpSp>
        <p:nvGrpSpPr>
          <p:cNvPr id="484" name="Google Shape;484;p40"/>
          <p:cNvGrpSpPr/>
          <p:nvPr/>
        </p:nvGrpSpPr>
        <p:grpSpPr>
          <a:xfrm>
            <a:off x="8256077" y="339296"/>
            <a:ext cx="552449" cy="405054"/>
            <a:chOff x="4610450" y="3703750"/>
            <a:chExt cx="453050" cy="332175"/>
          </a:xfrm>
        </p:grpSpPr>
        <p:sp>
          <p:nvSpPr>
            <p:cNvPr id="485" name="Google Shape;485;p40"/>
            <p:cNvSpPr/>
            <p:nvPr/>
          </p:nvSpPr>
          <p:spPr>
            <a:xfrm>
              <a:off x="4610450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5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60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40"/>
            <p:cNvSpPr/>
            <p:nvPr/>
          </p:nvSpPr>
          <p:spPr>
            <a:xfrm>
              <a:off x="4642200" y="3730000"/>
              <a:ext cx="389550" cy="249150"/>
            </a:xfrm>
            <a:custGeom>
              <a:avLst/>
              <a:gdLst/>
              <a:ahLst/>
              <a:cxnLst/>
              <a:rect l="l" t="t" r="r" b="b"/>
              <a:pathLst>
                <a:path w="15582" h="9966" extrusionOk="0">
                  <a:moveTo>
                    <a:pt x="14752" y="1"/>
                  </a:moveTo>
                  <a:lnTo>
                    <a:pt x="14629" y="49"/>
                  </a:lnTo>
                  <a:lnTo>
                    <a:pt x="14507" y="98"/>
                  </a:lnTo>
                  <a:lnTo>
                    <a:pt x="14410" y="196"/>
                  </a:lnTo>
                  <a:lnTo>
                    <a:pt x="14336" y="294"/>
                  </a:lnTo>
                  <a:lnTo>
                    <a:pt x="14263" y="416"/>
                  </a:lnTo>
                  <a:lnTo>
                    <a:pt x="14239" y="538"/>
                  </a:lnTo>
                  <a:lnTo>
                    <a:pt x="14214" y="684"/>
                  </a:lnTo>
                  <a:lnTo>
                    <a:pt x="14239" y="831"/>
                  </a:lnTo>
                  <a:lnTo>
                    <a:pt x="14288" y="1002"/>
                  </a:lnTo>
                  <a:lnTo>
                    <a:pt x="11308" y="4372"/>
                  </a:lnTo>
                  <a:lnTo>
                    <a:pt x="11161" y="4323"/>
                  </a:lnTo>
                  <a:lnTo>
                    <a:pt x="11015" y="4299"/>
                  </a:lnTo>
                  <a:lnTo>
                    <a:pt x="10844" y="4323"/>
                  </a:lnTo>
                  <a:lnTo>
                    <a:pt x="10087" y="3005"/>
                  </a:lnTo>
                  <a:lnTo>
                    <a:pt x="10160" y="2907"/>
                  </a:lnTo>
                  <a:lnTo>
                    <a:pt x="10209" y="2809"/>
                  </a:lnTo>
                  <a:lnTo>
                    <a:pt x="10233" y="2687"/>
                  </a:lnTo>
                  <a:lnTo>
                    <a:pt x="10233" y="2565"/>
                  </a:lnTo>
                  <a:lnTo>
                    <a:pt x="10233" y="2418"/>
                  </a:lnTo>
                  <a:lnTo>
                    <a:pt x="10184" y="2296"/>
                  </a:lnTo>
                  <a:lnTo>
                    <a:pt x="10136" y="2174"/>
                  </a:lnTo>
                  <a:lnTo>
                    <a:pt x="10038" y="2077"/>
                  </a:lnTo>
                  <a:lnTo>
                    <a:pt x="9940" y="2003"/>
                  </a:lnTo>
                  <a:lnTo>
                    <a:pt x="9818" y="1930"/>
                  </a:lnTo>
                  <a:lnTo>
                    <a:pt x="9696" y="1906"/>
                  </a:lnTo>
                  <a:lnTo>
                    <a:pt x="9549" y="1881"/>
                  </a:lnTo>
                  <a:lnTo>
                    <a:pt x="9427" y="1906"/>
                  </a:lnTo>
                  <a:lnTo>
                    <a:pt x="9281" y="1930"/>
                  </a:lnTo>
                  <a:lnTo>
                    <a:pt x="9183" y="2003"/>
                  </a:lnTo>
                  <a:lnTo>
                    <a:pt x="9085" y="2077"/>
                  </a:lnTo>
                  <a:lnTo>
                    <a:pt x="8988" y="2174"/>
                  </a:lnTo>
                  <a:lnTo>
                    <a:pt x="8939" y="2296"/>
                  </a:lnTo>
                  <a:lnTo>
                    <a:pt x="8890" y="2418"/>
                  </a:lnTo>
                  <a:lnTo>
                    <a:pt x="8866" y="2565"/>
                  </a:lnTo>
                  <a:lnTo>
                    <a:pt x="8890" y="2663"/>
                  </a:lnTo>
                  <a:lnTo>
                    <a:pt x="8914" y="2785"/>
                  </a:lnTo>
                  <a:lnTo>
                    <a:pt x="8939" y="2883"/>
                  </a:lnTo>
                  <a:lnTo>
                    <a:pt x="8988" y="2956"/>
                  </a:lnTo>
                  <a:lnTo>
                    <a:pt x="6521" y="6668"/>
                  </a:lnTo>
                  <a:lnTo>
                    <a:pt x="6399" y="6644"/>
                  </a:lnTo>
                  <a:lnTo>
                    <a:pt x="6130" y="6644"/>
                  </a:lnTo>
                  <a:lnTo>
                    <a:pt x="5959" y="6717"/>
                  </a:lnTo>
                  <a:lnTo>
                    <a:pt x="4714" y="5398"/>
                  </a:lnTo>
                  <a:lnTo>
                    <a:pt x="4763" y="5252"/>
                  </a:lnTo>
                  <a:lnTo>
                    <a:pt x="4763" y="5105"/>
                  </a:lnTo>
                  <a:lnTo>
                    <a:pt x="4763" y="4958"/>
                  </a:lnTo>
                  <a:lnTo>
                    <a:pt x="4714" y="4836"/>
                  </a:lnTo>
                  <a:lnTo>
                    <a:pt x="4665" y="4714"/>
                  </a:lnTo>
                  <a:lnTo>
                    <a:pt x="4567" y="4617"/>
                  </a:lnTo>
                  <a:lnTo>
                    <a:pt x="4470" y="4543"/>
                  </a:lnTo>
                  <a:lnTo>
                    <a:pt x="4347" y="4470"/>
                  </a:lnTo>
                  <a:lnTo>
                    <a:pt x="4225" y="4446"/>
                  </a:lnTo>
                  <a:lnTo>
                    <a:pt x="4079" y="4421"/>
                  </a:lnTo>
                  <a:lnTo>
                    <a:pt x="3957" y="4446"/>
                  </a:lnTo>
                  <a:lnTo>
                    <a:pt x="3810" y="4470"/>
                  </a:lnTo>
                  <a:lnTo>
                    <a:pt x="3712" y="4543"/>
                  </a:lnTo>
                  <a:lnTo>
                    <a:pt x="3615" y="4617"/>
                  </a:lnTo>
                  <a:lnTo>
                    <a:pt x="3517" y="4714"/>
                  </a:lnTo>
                  <a:lnTo>
                    <a:pt x="3468" y="4836"/>
                  </a:lnTo>
                  <a:lnTo>
                    <a:pt x="3419" y="4958"/>
                  </a:lnTo>
                  <a:lnTo>
                    <a:pt x="3395" y="5105"/>
                  </a:lnTo>
                  <a:lnTo>
                    <a:pt x="3419" y="5276"/>
                  </a:lnTo>
                  <a:lnTo>
                    <a:pt x="3493" y="5447"/>
                  </a:lnTo>
                  <a:lnTo>
                    <a:pt x="49" y="9574"/>
                  </a:lnTo>
                  <a:lnTo>
                    <a:pt x="0" y="9648"/>
                  </a:lnTo>
                  <a:lnTo>
                    <a:pt x="0" y="9745"/>
                  </a:lnTo>
                  <a:lnTo>
                    <a:pt x="25" y="9843"/>
                  </a:lnTo>
                  <a:lnTo>
                    <a:pt x="98" y="9916"/>
                  </a:lnTo>
                  <a:lnTo>
                    <a:pt x="171" y="9965"/>
                  </a:lnTo>
                  <a:lnTo>
                    <a:pt x="244" y="9965"/>
                  </a:lnTo>
                  <a:lnTo>
                    <a:pt x="342" y="9941"/>
                  </a:lnTo>
                  <a:lnTo>
                    <a:pt x="440" y="9892"/>
                  </a:lnTo>
                  <a:lnTo>
                    <a:pt x="3859" y="5740"/>
                  </a:lnTo>
                  <a:lnTo>
                    <a:pt x="3981" y="5789"/>
                  </a:lnTo>
                  <a:lnTo>
                    <a:pt x="4079" y="5789"/>
                  </a:lnTo>
                  <a:lnTo>
                    <a:pt x="4225" y="5764"/>
                  </a:lnTo>
                  <a:lnTo>
                    <a:pt x="4347" y="5740"/>
                  </a:lnTo>
                  <a:lnTo>
                    <a:pt x="5642" y="7083"/>
                  </a:lnTo>
                  <a:lnTo>
                    <a:pt x="5617" y="7205"/>
                  </a:lnTo>
                  <a:lnTo>
                    <a:pt x="5617" y="7328"/>
                  </a:lnTo>
                  <a:lnTo>
                    <a:pt x="5617" y="7450"/>
                  </a:lnTo>
                  <a:lnTo>
                    <a:pt x="5666" y="7572"/>
                  </a:lnTo>
                  <a:lnTo>
                    <a:pt x="5740" y="7694"/>
                  </a:lnTo>
                  <a:lnTo>
                    <a:pt x="5813" y="7792"/>
                  </a:lnTo>
                  <a:lnTo>
                    <a:pt x="5910" y="7889"/>
                  </a:lnTo>
                  <a:lnTo>
                    <a:pt x="6033" y="7938"/>
                  </a:lnTo>
                  <a:lnTo>
                    <a:pt x="6155" y="7987"/>
                  </a:lnTo>
                  <a:lnTo>
                    <a:pt x="6301" y="8011"/>
                  </a:lnTo>
                  <a:lnTo>
                    <a:pt x="6448" y="7987"/>
                  </a:lnTo>
                  <a:lnTo>
                    <a:pt x="6570" y="7938"/>
                  </a:lnTo>
                  <a:lnTo>
                    <a:pt x="6692" y="7889"/>
                  </a:lnTo>
                  <a:lnTo>
                    <a:pt x="6790" y="7792"/>
                  </a:lnTo>
                  <a:lnTo>
                    <a:pt x="6863" y="7694"/>
                  </a:lnTo>
                  <a:lnTo>
                    <a:pt x="6936" y="7572"/>
                  </a:lnTo>
                  <a:lnTo>
                    <a:pt x="6961" y="7450"/>
                  </a:lnTo>
                  <a:lnTo>
                    <a:pt x="6985" y="7328"/>
                  </a:lnTo>
                  <a:lnTo>
                    <a:pt x="6961" y="7132"/>
                  </a:lnTo>
                  <a:lnTo>
                    <a:pt x="6887" y="6986"/>
                  </a:lnTo>
                  <a:lnTo>
                    <a:pt x="9403" y="3224"/>
                  </a:lnTo>
                  <a:lnTo>
                    <a:pt x="9549" y="3249"/>
                  </a:lnTo>
                  <a:lnTo>
                    <a:pt x="9647" y="3249"/>
                  </a:lnTo>
                  <a:lnTo>
                    <a:pt x="10429" y="4617"/>
                  </a:lnTo>
                  <a:lnTo>
                    <a:pt x="10355" y="4788"/>
                  </a:lnTo>
                  <a:lnTo>
                    <a:pt x="10331" y="4885"/>
                  </a:lnTo>
                  <a:lnTo>
                    <a:pt x="10331" y="4983"/>
                  </a:lnTo>
                  <a:lnTo>
                    <a:pt x="10331" y="5129"/>
                  </a:lnTo>
                  <a:lnTo>
                    <a:pt x="10380" y="5252"/>
                  </a:lnTo>
                  <a:lnTo>
                    <a:pt x="10429" y="5374"/>
                  </a:lnTo>
                  <a:lnTo>
                    <a:pt x="10526" y="5471"/>
                  </a:lnTo>
                  <a:lnTo>
                    <a:pt x="10624" y="5569"/>
                  </a:lnTo>
                  <a:lnTo>
                    <a:pt x="10746" y="5618"/>
                  </a:lnTo>
                  <a:lnTo>
                    <a:pt x="10868" y="5667"/>
                  </a:lnTo>
                  <a:lnTo>
                    <a:pt x="11137" y="5667"/>
                  </a:lnTo>
                  <a:lnTo>
                    <a:pt x="11284" y="5618"/>
                  </a:lnTo>
                  <a:lnTo>
                    <a:pt x="11381" y="5569"/>
                  </a:lnTo>
                  <a:lnTo>
                    <a:pt x="11479" y="5471"/>
                  </a:lnTo>
                  <a:lnTo>
                    <a:pt x="11577" y="5374"/>
                  </a:lnTo>
                  <a:lnTo>
                    <a:pt x="11625" y="5252"/>
                  </a:lnTo>
                  <a:lnTo>
                    <a:pt x="11674" y="5129"/>
                  </a:lnTo>
                  <a:lnTo>
                    <a:pt x="11699" y="4983"/>
                  </a:lnTo>
                  <a:lnTo>
                    <a:pt x="11674" y="4861"/>
                  </a:lnTo>
                  <a:lnTo>
                    <a:pt x="11650" y="4739"/>
                  </a:lnTo>
                  <a:lnTo>
                    <a:pt x="14654" y="1319"/>
                  </a:lnTo>
                  <a:lnTo>
                    <a:pt x="14776" y="1344"/>
                  </a:lnTo>
                  <a:lnTo>
                    <a:pt x="14898" y="1368"/>
                  </a:lnTo>
                  <a:lnTo>
                    <a:pt x="15045" y="1344"/>
                  </a:lnTo>
                  <a:lnTo>
                    <a:pt x="15167" y="1295"/>
                  </a:lnTo>
                  <a:lnTo>
                    <a:pt x="15289" y="1246"/>
                  </a:lnTo>
                  <a:lnTo>
                    <a:pt x="15387" y="1148"/>
                  </a:lnTo>
                  <a:lnTo>
                    <a:pt x="15460" y="1051"/>
                  </a:lnTo>
                  <a:lnTo>
                    <a:pt x="15533" y="953"/>
                  </a:lnTo>
                  <a:lnTo>
                    <a:pt x="15558" y="807"/>
                  </a:lnTo>
                  <a:lnTo>
                    <a:pt x="15582" y="684"/>
                  </a:lnTo>
                  <a:lnTo>
                    <a:pt x="15558" y="538"/>
                  </a:lnTo>
                  <a:lnTo>
                    <a:pt x="15533" y="416"/>
                  </a:lnTo>
                  <a:lnTo>
                    <a:pt x="15460" y="294"/>
                  </a:lnTo>
                  <a:lnTo>
                    <a:pt x="15387" y="196"/>
                  </a:lnTo>
                  <a:lnTo>
                    <a:pt x="15289" y="98"/>
                  </a:lnTo>
                  <a:lnTo>
                    <a:pt x="15167" y="49"/>
                  </a:lnTo>
                  <a:lnTo>
                    <a:pt x="150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87" name="Google Shape;487;p40"/>
          <p:cNvPicPr preferRelativeResize="0"/>
          <p:nvPr/>
        </p:nvPicPr>
        <p:blipFill rotWithShape="1">
          <a:blip r:embed="rId4">
            <a:alphaModFix/>
          </a:blip>
          <a:srcRect l="7709" t="8508" r="8769" b="32692"/>
          <a:stretch/>
        </p:blipFill>
        <p:spPr>
          <a:xfrm>
            <a:off x="839883" y="816776"/>
            <a:ext cx="1825350" cy="141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8" name="Google Shape;488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67267" y="744350"/>
            <a:ext cx="4671456" cy="3731261"/>
          </a:xfrm>
          <a:prstGeom prst="rect">
            <a:avLst/>
          </a:prstGeom>
          <a:noFill/>
          <a:ln>
            <a:noFill/>
          </a:ln>
        </p:spPr>
      </p:pic>
      <p:sp>
        <p:nvSpPr>
          <p:cNvPr id="490" name="Google Shape;490;p40"/>
          <p:cNvSpPr txBox="1">
            <a:spLocks noGrp="1"/>
          </p:cNvSpPr>
          <p:nvPr>
            <p:ph type="subTitle" idx="4294967295"/>
          </p:nvPr>
        </p:nvSpPr>
        <p:spPr>
          <a:xfrm>
            <a:off x="839883" y="546289"/>
            <a:ext cx="1825500" cy="2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 algn="ctr">
              <a:buNone/>
            </a:pPr>
            <a:r>
              <a:rPr lang="en" sz="1100" b="1" dirty="0"/>
              <a:t>Prioridades das Disciplinas</a:t>
            </a:r>
            <a:endParaRPr sz="1100" b="1" dirty="0"/>
          </a:p>
        </p:txBody>
      </p:sp>
      <p:pic>
        <p:nvPicPr>
          <p:cNvPr id="492" name="Google Shape;492;p40"/>
          <p:cNvPicPr preferRelativeResize="0"/>
          <p:nvPr/>
        </p:nvPicPr>
        <p:blipFill rotWithShape="1">
          <a:blip r:embed="rId6">
            <a:alphaModFix/>
          </a:blip>
          <a:srcRect l="15496" t="12018" r="17564"/>
          <a:stretch/>
        </p:blipFill>
        <p:spPr>
          <a:xfrm>
            <a:off x="833406" y="2646978"/>
            <a:ext cx="1831827" cy="18286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41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44</a:t>
            </a:fld>
            <a:endParaRPr/>
          </a:p>
        </p:txBody>
      </p:sp>
      <p:grpSp>
        <p:nvGrpSpPr>
          <p:cNvPr id="500" name="Google Shape;500;p41"/>
          <p:cNvGrpSpPr/>
          <p:nvPr/>
        </p:nvGrpSpPr>
        <p:grpSpPr>
          <a:xfrm>
            <a:off x="8256077" y="339296"/>
            <a:ext cx="552449" cy="405054"/>
            <a:chOff x="4610450" y="3703750"/>
            <a:chExt cx="453050" cy="332175"/>
          </a:xfrm>
        </p:grpSpPr>
        <p:sp>
          <p:nvSpPr>
            <p:cNvPr id="501" name="Google Shape;501;p41"/>
            <p:cNvSpPr/>
            <p:nvPr/>
          </p:nvSpPr>
          <p:spPr>
            <a:xfrm>
              <a:off x="4610450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5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60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41"/>
            <p:cNvSpPr/>
            <p:nvPr/>
          </p:nvSpPr>
          <p:spPr>
            <a:xfrm>
              <a:off x="4642200" y="3730000"/>
              <a:ext cx="389550" cy="249150"/>
            </a:xfrm>
            <a:custGeom>
              <a:avLst/>
              <a:gdLst/>
              <a:ahLst/>
              <a:cxnLst/>
              <a:rect l="l" t="t" r="r" b="b"/>
              <a:pathLst>
                <a:path w="15582" h="9966" extrusionOk="0">
                  <a:moveTo>
                    <a:pt x="14752" y="1"/>
                  </a:moveTo>
                  <a:lnTo>
                    <a:pt x="14629" y="49"/>
                  </a:lnTo>
                  <a:lnTo>
                    <a:pt x="14507" y="98"/>
                  </a:lnTo>
                  <a:lnTo>
                    <a:pt x="14410" y="196"/>
                  </a:lnTo>
                  <a:lnTo>
                    <a:pt x="14336" y="294"/>
                  </a:lnTo>
                  <a:lnTo>
                    <a:pt x="14263" y="416"/>
                  </a:lnTo>
                  <a:lnTo>
                    <a:pt x="14239" y="538"/>
                  </a:lnTo>
                  <a:lnTo>
                    <a:pt x="14214" y="684"/>
                  </a:lnTo>
                  <a:lnTo>
                    <a:pt x="14239" y="831"/>
                  </a:lnTo>
                  <a:lnTo>
                    <a:pt x="14288" y="1002"/>
                  </a:lnTo>
                  <a:lnTo>
                    <a:pt x="11308" y="4372"/>
                  </a:lnTo>
                  <a:lnTo>
                    <a:pt x="11161" y="4323"/>
                  </a:lnTo>
                  <a:lnTo>
                    <a:pt x="11015" y="4299"/>
                  </a:lnTo>
                  <a:lnTo>
                    <a:pt x="10844" y="4323"/>
                  </a:lnTo>
                  <a:lnTo>
                    <a:pt x="10087" y="3005"/>
                  </a:lnTo>
                  <a:lnTo>
                    <a:pt x="10160" y="2907"/>
                  </a:lnTo>
                  <a:lnTo>
                    <a:pt x="10209" y="2809"/>
                  </a:lnTo>
                  <a:lnTo>
                    <a:pt x="10233" y="2687"/>
                  </a:lnTo>
                  <a:lnTo>
                    <a:pt x="10233" y="2565"/>
                  </a:lnTo>
                  <a:lnTo>
                    <a:pt x="10233" y="2418"/>
                  </a:lnTo>
                  <a:lnTo>
                    <a:pt x="10184" y="2296"/>
                  </a:lnTo>
                  <a:lnTo>
                    <a:pt x="10136" y="2174"/>
                  </a:lnTo>
                  <a:lnTo>
                    <a:pt x="10038" y="2077"/>
                  </a:lnTo>
                  <a:lnTo>
                    <a:pt x="9940" y="2003"/>
                  </a:lnTo>
                  <a:lnTo>
                    <a:pt x="9818" y="1930"/>
                  </a:lnTo>
                  <a:lnTo>
                    <a:pt x="9696" y="1906"/>
                  </a:lnTo>
                  <a:lnTo>
                    <a:pt x="9549" y="1881"/>
                  </a:lnTo>
                  <a:lnTo>
                    <a:pt x="9427" y="1906"/>
                  </a:lnTo>
                  <a:lnTo>
                    <a:pt x="9281" y="1930"/>
                  </a:lnTo>
                  <a:lnTo>
                    <a:pt x="9183" y="2003"/>
                  </a:lnTo>
                  <a:lnTo>
                    <a:pt x="9085" y="2077"/>
                  </a:lnTo>
                  <a:lnTo>
                    <a:pt x="8988" y="2174"/>
                  </a:lnTo>
                  <a:lnTo>
                    <a:pt x="8939" y="2296"/>
                  </a:lnTo>
                  <a:lnTo>
                    <a:pt x="8890" y="2418"/>
                  </a:lnTo>
                  <a:lnTo>
                    <a:pt x="8866" y="2565"/>
                  </a:lnTo>
                  <a:lnTo>
                    <a:pt x="8890" y="2663"/>
                  </a:lnTo>
                  <a:lnTo>
                    <a:pt x="8914" y="2785"/>
                  </a:lnTo>
                  <a:lnTo>
                    <a:pt x="8939" y="2883"/>
                  </a:lnTo>
                  <a:lnTo>
                    <a:pt x="8988" y="2956"/>
                  </a:lnTo>
                  <a:lnTo>
                    <a:pt x="6521" y="6668"/>
                  </a:lnTo>
                  <a:lnTo>
                    <a:pt x="6399" y="6644"/>
                  </a:lnTo>
                  <a:lnTo>
                    <a:pt x="6130" y="6644"/>
                  </a:lnTo>
                  <a:lnTo>
                    <a:pt x="5959" y="6717"/>
                  </a:lnTo>
                  <a:lnTo>
                    <a:pt x="4714" y="5398"/>
                  </a:lnTo>
                  <a:lnTo>
                    <a:pt x="4763" y="5252"/>
                  </a:lnTo>
                  <a:lnTo>
                    <a:pt x="4763" y="5105"/>
                  </a:lnTo>
                  <a:lnTo>
                    <a:pt x="4763" y="4958"/>
                  </a:lnTo>
                  <a:lnTo>
                    <a:pt x="4714" y="4836"/>
                  </a:lnTo>
                  <a:lnTo>
                    <a:pt x="4665" y="4714"/>
                  </a:lnTo>
                  <a:lnTo>
                    <a:pt x="4567" y="4617"/>
                  </a:lnTo>
                  <a:lnTo>
                    <a:pt x="4470" y="4543"/>
                  </a:lnTo>
                  <a:lnTo>
                    <a:pt x="4347" y="4470"/>
                  </a:lnTo>
                  <a:lnTo>
                    <a:pt x="4225" y="4446"/>
                  </a:lnTo>
                  <a:lnTo>
                    <a:pt x="4079" y="4421"/>
                  </a:lnTo>
                  <a:lnTo>
                    <a:pt x="3957" y="4446"/>
                  </a:lnTo>
                  <a:lnTo>
                    <a:pt x="3810" y="4470"/>
                  </a:lnTo>
                  <a:lnTo>
                    <a:pt x="3712" y="4543"/>
                  </a:lnTo>
                  <a:lnTo>
                    <a:pt x="3615" y="4617"/>
                  </a:lnTo>
                  <a:lnTo>
                    <a:pt x="3517" y="4714"/>
                  </a:lnTo>
                  <a:lnTo>
                    <a:pt x="3468" y="4836"/>
                  </a:lnTo>
                  <a:lnTo>
                    <a:pt x="3419" y="4958"/>
                  </a:lnTo>
                  <a:lnTo>
                    <a:pt x="3395" y="5105"/>
                  </a:lnTo>
                  <a:lnTo>
                    <a:pt x="3419" y="5276"/>
                  </a:lnTo>
                  <a:lnTo>
                    <a:pt x="3493" y="5447"/>
                  </a:lnTo>
                  <a:lnTo>
                    <a:pt x="49" y="9574"/>
                  </a:lnTo>
                  <a:lnTo>
                    <a:pt x="0" y="9648"/>
                  </a:lnTo>
                  <a:lnTo>
                    <a:pt x="0" y="9745"/>
                  </a:lnTo>
                  <a:lnTo>
                    <a:pt x="25" y="9843"/>
                  </a:lnTo>
                  <a:lnTo>
                    <a:pt x="98" y="9916"/>
                  </a:lnTo>
                  <a:lnTo>
                    <a:pt x="171" y="9965"/>
                  </a:lnTo>
                  <a:lnTo>
                    <a:pt x="244" y="9965"/>
                  </a:lnTo>
                  <a:lnTo>
                    <a:pt x="342" y="9941"/>
                  </a:lnTo>
                  <a:lnTo>
                    <a:pt x="440" y="9892"/>
                  </a:lnTo>
                  <a:lnTo>
                    <a:pt x="3859" y="5740"/>
                  </a:lnTo>
                  <a:lnTo>
                    <a:pt x="3981" y="5789"/>
                  </a:lnTo>
                  <a:lnTo>
                    <a:pt x="4079" y="5789"/>
                  </a:lnTo>
                  <a:lnTo>
                    <a:pt x="4225" y="5764"/>
                  </a:lnTo>
                  <a:lnTo>
                    <a:pt x="4347" y="5740"/>
                  </a:lnTo>
                  <a:lnTo>
                    <a:pt x="5642" y="7083"/>
                  </a:lnTo>
                  <a:lnTo>
                    <a:pt x="5617" y="7205"/>
                  </a:lnTo>
                  <a:lnTo>
                    <a:pt x="5617" y="7328"/>
                  </a:lnTo>
                  <a:lnTo>
                    <a:pt x="5617" y="7450"/>
                  </a:lnTo>
                  <a:lnTo>
                    <a:pt x="5666" y="7572"/>
                  </a:lnTo>
                  <a:lnTo>
                    <a:pt x="5740" y="7694"/>
                  </a:lnTo>
                  <a:lnTo>
                    <a:pt x="5813" y="7792"/>
                  </a:lnTo>
                  <a:lnTo>
                    <a:pt x="5910" y="7889"/>
                  </a:lnTo>
                  <a:lnTo>
                    <a:pt x="6033" y="7938"/>
                  </a:lnTo>
                  <a:lnTo>
                    <a:pt x="6155" y="7987"/>
                  </a:lnTo>
                  <a:lnTo>
                    <a:pt x="6301" y="8011"/>
                  </a:lnTo>
                  <a:lnTo>
                    <a:pt x="6448" y="7987"/>
                  </a:lnTo>
                  <a:lnTo>
                    <a:pt x="6570" y="7938"/>
                  </a:lnTo>
                  <a:lnTo>
                    <a:pt x="6692" y="7889"/>
                  </a:lnTo>
                  <a:lnTo>
                    <a:pt x="6790" y="7792"/>
                  </a:lnTo>
                  <a:lnTo>
                    <a:pt x="6863" y="7694"/>
                  </a:lnTo>
                  <a:lnTo>
                    <a:pt x="6936" y="7572"/>
                  </a:lnTo>
                  <a:lnTo>
                    <a:pt x="6961" y="7450"/>
                  </a:lnTo>
                  <a:lnTo>
                    <a:pt x="6985" y="7328"/>
                  </a:lnTo>
                  <a:lnTo>
                    <a:pt x="6961" y="7132"/>
                  </a:lnTo>
                  <a:lnTo>
                    <a:pt x="6887" y="6986"/>
                  </a:lnTo>
                  <a:lnTo>
                    <a:pt x="9403" y="3224"/>
                  </a:lnTo>
                  <a:lnTo>
                    <a:pt x="9549" y="3249"/>
                  </a:lnTo>
                  <a:lnTo>
                    <a:pt x="9647" y="3249"/>
                  </a:lnTo>
                  <a:lnTo>
                    <a:pt x="10429" y="4617"/>
                  </a:lnTo>
                  <a:lnTo>
                    <a:pt x="10355" y="4788"/>
                  </a:lnTo>
                  <a:lnTo>
                    <a:pt x="10331" y="4885"/>
                  </a:lnTo>
                  <a:lnTo>
                    <a:pt x="10331" y="4983"/>
                  </a:lnTo>
                  <a:lnTo>
                    <a:pt x="10331" y="5129"/>
                  </a:lnTo>
                  <a:lnTo>
                    <a:pt x="10380" y="5252"/>
                  </a:lnTo>
                  <a:lnTo>
                    <a:pt x="10429" y="5374"/>
                  </a:lnTo>
                  <a:lnTo>
                    <a:pt x="10526" y="5471"/>
                  </a:lnTo>
                  <a:lnTo>
                    <a:pt x="10624" y="5569"/>
                  </a:lnTo>
                  <a:lnTo>
                    <a:pt x="10746" y="5618"/>
                  </a:lnTo>
                  <a:lnTo>
                    <a:pt x="10868" y="5667"/>
                  </a:lnTo>
                  <a:lnTo>
                    <a:pt x="11137" y="5667"/>
                  </a:lnTo>
                  <a:lnTo>
                    <a:pt x="11284" y="5618"/>
                  </a:lnTo>
                  <a:lnTo>
                    <a:pt x="11381" y="5569"/>
                  </a:lnTo>
                  <a:lnTo>
                    <a:pt x="11479" y="5471"/>
                  </a:lnTo>
                  <a:lnTo>
                    <a:pt x="11577" y="5374"/>
                  </a:lnTo>
                  <a:lnTo>
                    <a:pt x="11625" y="5252"/>
                  </a:lnTo>
                  <a:lnTo>
                    <a:pt x="11674" y="5129"/>
                  </a:lnTo>
                  <a:lnTo>
                    <a:pt x="11699" y="4983"/>
                  </a:lnTo>
                  <a:lnTo>
                    <a:pt x="11674" y="4861"/>
                  </a:lnTo>
                  <a:lnTo>
                    <a:pt x="11650" y="4739"/>
                  </a:lnTo>
                  <a:lnTo>
                    <a:pt x="14654" y="1319"/>
                  </a:lnTo>
                  <a:lnTo>
                    <a:pt x="14776" y="1344"/>
                  </a:lnTo>
                  <a:lnTo>
                    <a:pt x="14898" y="1368"/>
                  </a:lnTo>
                  <a:lnTo>
                    <a:pt x="15045" y="1344"/>
                  </a:lnTo>
                  <a:lnTo>
                    <a:pt x="15167" y="1295"/>
                  </a:lnTo>
                  <a:lnTo>
                    <a:pt x="15289" y="1246"/>
                  </a:lnTo>
                  <a:lnTo>
                    <a:pt x="15387" y="1148"/>
                  </a:lnTo>
                  <a:lnTo>
                    <a:pt x="15460" y="1051"/>
                  </a:lnTo>
                  <a:lnTo>
                    <a:pt x="15533" y="953"/>
                  </a:lnTo>
                  <a:lnTo>
                    <a:pt x="15558" y="807"/>
                  </a:lnTo>
                  <a:lnTo>
                    <a:pt x="15582" y="684"/>
                  </a:lnTo>
                  <a:lnTo>
                    <a:pt x="15558" y="538"/>
                  </a:lnTo>
                  <a:lnTo>
                    <a:pt x="15533" y="416"/>
                  </a:lnTo>
                  <a:lnTo>
                    <a:pt x="15460" y="294"/>
                  </a:lnTo>
                  <a:lnTo>
                    <a:pt x="15387" y="196"/>
                  </a:lnTo>
                  <a:lnTo>
                    <a:pt x="15289" y="98"/>
                  </a:lnTo>
                  <a:lnTo>
                    <a:pt x="15167" y="49"/>
                  </a:lnTo>
                  <a:lnTo>
                    <a:pt x="150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03" name="Google Shape;503;p41"/>
          <p:cNvPicPr preferRelativeResize="0"/>
          <p:nvPr/>
        </p:nvPicPr>
        <p:blipFill rotWithShape="1">
          <a:blip r:embed="rId4">
            <a:alphaModFix/>
          </a:blip>
          <a:srcRect l="4099" t="19289" r="5411"/>
          <a:stretch/>
        </p:blipFill>
        <p:spPr>
          <a:xfrm>
            <a:off x="1132950" y="1189300"/>
            <a:ext cx="2096525" cy="154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4" name="Google Shape;504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88076" y="939400"/>
            <a:ext cx="4037584" cy="3398950"/>
          </a:xfrm>
          <a:prstGeom prst="rect">
            <a:avLst/>
          </a:prstGeom>
          <a:noFill/>
          <a:ln>
            <a:noFill/>
          </a:ln>
        </p:spPr>
      </p:pic>
      <p:sp>
        <p:nvSpPr>
          <p:cNvPr id="505" name="Google Shape;505;p41"/>
          <p:cNvSpPr txBox="1">
            <a:spLocks noGrp="1"/>
          </p:cNvSpPr>
          <p:nvPr>
            <p:ph type="subTitle" idx="4294967295"/>
          </p:nvPr>
        </p:nvSpPr>
        <p:spPr>
          <a:xfrm>
            <a:off x="3788075" y="4310125"/>
            <a:ext cx="4037700" cy="2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 algn="ctr">
              <a:buNone/>
            </a:pPr>
            <a:r>
              <a:rPr lang="en" sz="1100" b="1" dirty="0"/>
              <a:t>Estudantes organizados por classes de pontuações</a:t>
            </a:r>
            <a:endParaRPr sz="1100" b="1" dirty="0"/>
          </a:p>
        </p:txBody>
      </p:sp>
      <p:sp>
        <p:nvSpPr>
          <p:cNvPr id="506" name="Google Shape;506;p41"/>
          <p:cNvSpPr txBox="1">
            <a:spLocks noGrp="1"/>
          </p:cNvSpPr>
          <p:nvPr>
            <p:ph type="subTitle" idx="4294967295"/>
          </p:nvPr>
        </p:nvSpPr>
        <p:spPr>
          <a:xfrm>
            <a:off x="1038000" y="865525"/>
            <a:ext cx="2316900" cy="2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 algn="ctr">
              <a:buNone/>
            </a:pPr>
            <a:r>
              <a:rPr lang="en" sz="1100" b="1" dirty="0"/>
              <a:t>Classes dos estudantes</a:t>
            </a:r>
            <a:endParaRPr sz="1100" b="1" dirty="0"/>
          </a:p>
        </p:txBody>
      </p:sp>
      <p:pic>
        <p:nvPicPr>
          <p:cNvPr id="507" name="Google Shape;507;p41"/>
          <p:cNvPicPr preferRelativeResize="0"/>
          <p:nvPr/>
        </p:nvPicPr>
        <p:blipFill rotWithShape="1">
          <a:blip r:embed="rId6">
            <a:alphaModFix/>
          </a:blip>
          <a:srcRect t="12149"/>
          <a:stretch/>
        </p:blipFill>
        <p:spPr>
          <a:xfrm>
            <a:off x="1132950" y="3041438"/>
            <a:ext cx="2142425" cy="1418875"/>
          </a:xfrm>
          <a:prstGeom prst="rect">
            <a:avLst/>
          </a:prstGeom>
          <a:noFill/>
          <a:ln>
            <a:noFill/>
          </a:ln>
        </p:spPr>
      </p:pic>
      <p:sp>
        <p:nvSpPr>
          <p:cNvPr id="508" name="Google Shape;508;p41"/>
          <p:cNvSpPr txBox="1">
            <a:spLocks noGrp="1"/>
          </p:cNvSpPr>
          <p:nvPr>
            <p:ph type="subTitle" idx="4294967295"/>
          </p:nvPr>
        </p:nvSpPr>
        <p:spPr>
          <a:xfrm>
            <a:off x="1136350" y="2738688"/>
            <a:ext cx="2142300" cy="2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 algn="ctr">
              <a:buNone/>
            </a:pPr>
            <a:r>
              <a:rPr lang="en" sz="1100" b="1" dirty="0"/>
              <a:t>Tempo gasto</a:t>
            </a:r>
            <a:endParaRPr sz="1100" b="1" dirty="0"/>
          </a:p>
        </p:txBody>
      </p:sp>
      <p:sp>
        <p:nvSpPr>
          <p:cNvPr id="509" name="Google Shape;509;p41"/>
          <p:cNvSpPr txBox="1">
            <a:spLocks noGrp="1"/>
          </p:cNvSpPr>
          <p:nvPr>
            <p:ph type="subTitle" idx="4294967295"/>
          </p:nvPr>
        </p:nvSpPr>
        <p:spPr>
          <a:xfrm>
            <a:off x="498525" y="426325"/>
            <a:ext cx="2316900" cy="329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b="1"/>
              <a:t>Língua Portuguesa</a:t>
            </a:r>
            <a:endParaRPr sz="1800" b="1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42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45</a:t>
            </a:fld>
            <a:endParaRPr/>
          </a:p>
        </p:txBody>
      </p:sp>
      <p:grpSp>
        <p:nvGrpSpPr>
          <p:cNvPr id="515" name="Google Shape;515;p42"/>
          <p:cNvGrpSpPr/>
          <p:nvPr/>
        </p:nvGrpSpPr>
        <p:grpSpPr>
          <a:xfrm>
            <a:off x="8256077" y="339296"/>
            <a:ext cx="552449" cy="405054"/>
            <a:chOff x="4610450" y="3703750"/>
            <a:chExt cx="453050" cy="332175"/>
          </a:xfrm>
        </p:grpSpPr>
        <p:sp>
          <p:nvSpPr>
            <p:cNvPr id="516" name="Google Shape;516;p42"/>
            <p:cNvSpPr/>
            <p:nvPr/>
          </p:nvSpPr>
          <p:spPr>
            <a:xfrm>
              <a:off x="4610450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5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60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42"/>
            <p:cNvSpPr/>
            <p:nvPr/>
          </p:nvSpPr>
          <p:spPr>
            <a:xfrm>
              <a:off x="4642200" y="3730000"/>
              <a:ext cx="389550" cy="249150"/>
            </a:xfrm>
            <a:custGeom>
              <a:avLst/>
              <a:gdLst/>
              <a:ahLst/>
              <a:cxnLst/>
              <a:rect l="l" t="t" r="r" b="b"/>
              <a:pathLst>
                <a:path w="15582" h="9966" extrusionOk="0">
                  <a:moveTo>
                    <a:pt x="14752" y="1"/>
                  </a:moveTo>
                  <a:lnTo>
                    <a:pt x="14629" y="49"/>
                  </a:lnTo>
                  <a:lnTo>
                    <a:pt x="14507" y="98"/>
                  </a:lnTo>
                  <a:lnTo>
                    <a:pt x="14410" y="196"/>
                  </a:lnTo>
                  <a:lnTo>
                    <a:pt x="14336" y="294"/>
                  </a:lnTo>
                  <a:lnTo>
                    <a:pt x="14263" y="416"/>
                  </a:lnTo>
                  <a:lnTo>
                    <a:pt x="14239" y="538"/>
                  </a:lnTo>
                  <a:lnTo>
                    <a:pt x="14214" y="684"/>
                  </a:lnTo>
                  <a:lnTo>
                    <a:pt x="14239" y="831"/>
                  </a:lnTo>
                  <a:lnTo>
                    <a:pt x="14288" y="1002"/>
                  </a:lnTo>
                  <a:lnTo>
                    <a:pt x="11308" y="4372"/>
                  </a:lnTo>
                  <a:lnTo>
                    <a:pt x="11161" y="4323"/>
                  </a:lnTo>
                  <a:lnTo>
                    <a:pt x="11015" y="4299"/>
                  </a:lnTo>
                  <a:lnTo>
                    <a:pt x="10844" y="4323"/>
                  </a:lnTo>
                  <a:lnTo>
                    <a:pt x="10087" y="3005"/>
                  </a:lnTo>
                  <a:lnTo>
                    <a:pt x="10160" y="2907"/>
                  </a:lnTo>
                  <a:lnTo>
                    <a:pt x="10209" y="2809"/>
                  </a:lnTo>
                  <a:lnTo>
                    <a:pt x="10233" y="2687"/>
                  </a:lnTo>
                  <a:lnTo>
                    <a:pt x="10233" y="2565"/>
                  </a:lnTo>
                  <a:lnTo>
                    <a:pt x="10233" y="2418"/>
                  </a:lnTo>
                  <a:lnTo>
                    <a:pt x="10184" y="2296"/>
                  </a:lnTo>
                  <a:lnTo>
                    <a:pt x="10136" y="2174"/>
                  </a:lnTo>
                  <a:lnTo>
                    <a:pt x="10038" y="2077"/>
                  </a:lnTo>
                  <a:lnTo>
                    <a:pt x="9940" y="2003"/>
                  </a:lnTo>
                  <a:lnTo>
                    <a:pt x="9818" y="1930"/>
                  </a:lnTo>
                  <a:lnTo>
                    <a:pt x="9696" y="1906"/>
                  </a:lnTo>
                  <a:lnTo>
                    <a:pt x="9549" y="1881"/>
                  </a:lnTo>
                  <a:lnTo>
                    <a:pt x="9427" y="1906"/>
                  </a:lnTo>
                  <a:lnTo>
                    <a:pt x="9281" y="1930"/>
                  </a:lnTo>
                  <a:lnTo>
                    <a:pt x="9183" y="2003"/>
                  </a:lnTo>
                  <a:lnTo>
                    <a:pt x="9085" y="2077"/>
                  </a:lnTo>
                  <a:lnTo>
                    <a:pt x="8988" y="2174"/>
                  </a:lnTo>
                  <a:lnTo>
                    <a:pt x="8939" y="2296"/>
                  </a:lnTo>
                  <a:lnTo>
                    <a:pt x="8890" y="2418"/>
                  </a:lnTo>
                  <a:lnTo>
                    <a:pt x="8866" y="2565"/>
                  </a:lnTo>
                  <a:lnTo>
                    <a:pt x="8890" y="2663"/>
                  </a:lnTo>
                  <a:lnTo>
                    <a:pt x="8914" y="2785"/>
                  </a:lnTo>
                  <a:lnTo>
                    <a:pt x="8939" y="2883"/>
                  </a:lnTo>
                  <a:lnTo>
                    <a:pt x="8988" y="2956"/>
                  </a:lnTo>
                  <a:lnTo>
                    <a:pt x="6521" y="6668"/>
                  </a:lnTo>
                  <a:lnTo>
                    <a:pt x="6399" y="6644"/>
                  </a:lnTo>
                  <a:lnTo>
                    <a:pt x="6130" y="6644"/>
                  </a:lnTo>
                  <a:lnTo>
                    <a:pt x="5959" y="6717"/>
                  </a:lnTo>
                  <a:lnTo>
                    <a:pt x="4714" y="5398"/>
                  </a:lnTo>
                  <a:lnTo>
                    <a:pt x="4763" y="5252"/>
                  </a:lnTo>
                  <a:lnTo>
                    <a:pt x="4763" y="5105"/>
                  </a:lnTo>
                  <a:lnTo>
                    <a:pt x="4763" y="4958"/>
                  </a:lnTo>
                  <a:lnTo>
                    <a:pt x="4714" y="4836"/>
                  </a:lnTo>
                  <a:lnTo>
                    <a:pt x="4665" y="4714"/>
                  </a:lnTo>
                  <a:lnTo>
                    <a:pt x="4567" y="4617"/>
                  </a:lnTo>
                  <a:lnTo>
                    <a:pt x="4470" y="4543"/>
                  </a:lnTo>
                  <a:lnTo>
                    <a:pt x="4347" y="4470"/>
                  </a:lnTo>
                  <a:lnTo>
                    <a:pt x="4225" y="4446"/>
                  </a:lnTo>
                  <a:lnTo>
                    <a:pt x="4079" y="4421"/>
                  </a:lnTo>
                  <a:lnTo>
                    <a:pt x="3957" y="4446"/>
                  </a:lnTo>
                  <a:lnTo>
                    <a:pt x="3810" y="4470"/>
                  </a:lnTo>
                  <a:lnTo>
                    <a:pt x="3712" y="4543"/>
                  </a:lnTo>
                  <a:lnTo>
                    <a:pt x="3615" y="4617"/>
                  </a:lnTo>
                  <a:lnTo>
                    <a:pt x="3517" y="4714"/>
                  </a:lnTo>
                  <a:lnTo>
                    <a:pt x="3468" y="4836"/>
                  </a:lnTo>
                  <a:lnTo>
                    <a:pt x="3419" y="4958"/>
                  </a:lnTo>
                  <a:lnTo>
                    <a:pt x="3395" y="5105"/>
                  </a:lnTo>
                  <a:lnTo>
                    <a:pt x="3419" y="5276"/>
                  </a:lnTo>
                  <a:lnTo>
                    <a:pt x="3493" y="5447"/>
                  </a:lnTo>
                  <a:lnTo>
                    <a:pt x="49" y="9574"/>
                  </a:lnTo>
                  <a:lnTo>
                    <a:pt x="0" y="9648"/>
                  </a:lnTo>
                  <a:lnTo>
                    <a:pt x="0" y="9745"/>
                  </a:lnTo>
                  <a:lnTo>
                    <a:pt x="25" y="9843"/>
                  </a:lnTo>
                  <a:lnTo>
                    <a:pt x="98" y="9916"/>
                  </a:lnTo>
                  <a:lnTo>
                    <a:pt x="171" y="9965"/>
                  </a:lnTo>
                  <a:lnTo>
                    <a:pt x="244" y="9965"/>
                  </a:lnTo>
                  <a:lnTo>
                    <a:pt x="342" y="9941"/>
                  </a:lnTo>
                  <a:lnTo>
                    <a:pt x="440" y="9892"/>
                  </a:lnTo>
                  <a:lnTo>
                    <a:pt x="3859" y="5740"/>
                  </a:lnTo>
                  <a:lnTo>
                    <a:pt x="3981" y="5789"/>
                  </a:lnTo>
                  <a:lnTo>
                    <a:pt x="4079" y="5789"/>
                  </a:lnTo>
                  <a:lnTo>
                    <a:pt x="4225" y="5764"/>
                  </a:lnTo>
                  <a:lnTo>
                    <a:pt x="4347" y="5740"/>
                  </a:lnTo>
                  <a:lnTo>
                    <a:pt x="5642" y="7083"/>
                  </a:lnTo>
                  <a:lnTo>
                    <a:pt x="5617" y="7205"/>
                  </a:lnTo>
                  <a:lnTo>
                    <a:pt x="5617" y="7328"/>
                  </a:lnTo>
                  <a:lnTo>
                    <a:pt x="5617" y="7450"/>
                  </a:lnTo>
                  <a:lnTo>
                    <a:pt x="5666" y="7572"/>
                  </a:lnTo>
                  <a:lnTo>
                    <a:pt x="5740" y="7694"/>
                  </a:lnTo>
                  <a:lnTo>
                    <a:pt x="5813" y="7792"/>
                  </a:lnTo>
                  <a:lnTo>
                    <a:pt x="5910" y="7889"/>
                  </a:lnTo>
                  <a:lnTo>
                    <a:pt x="6033" y="7938"/>
                  </a:lnTo>
                  <a:lnTo>
                    <a:pt x="6155" y="7987"/>
                  </a:lnTo>
                  <a:lnTo>
                    <a:pt x="6301" y="8011"/>
                  </a:lnTo>
                  <a:lnTo>
                    <a:pt x="6448" y="7987"/>
                  </a:lnTo>
                  <a:lnTo>
                    <a:pt x="6570" y="7938"/>
                  </a:lnTo>
                  <a:lnTo>
                    <a:pt x="6692" y="7889"/>
                  </a:lnTo>
                  <a:lnTo>
                    <a:pt x="6790" y="7792"/>
                  </a:lnTo>
                  <a:lnTo>
                    <a:pt x="6863" y="7694"/>
                  </a:lnTo>
                  <a:lnTo>
                    <a:pt x="6936" y="7572"/>
                  </a:lnTo>
                  <a:lnTo>
                    <a:pt x="6961" y="7450"/>
                  </a:lnTo>
                  <a:lnTo>
                    <a:pt x="6985" y="7328"/>
                  </a:lnTo>
                  <a:lnTo>
                    <a:pt x="6961" y="7132"/>
                  </a:lnTo>
                  <a:lnTo>
                    <a:pt x="6887" y="6986"/>
                  </a:lnTo>
                  <a:lnTo>
                    <a:pt x="9403" y="3224"/>
                  </a:lnTo>
                  <a:lnTo>
                    <a:pt x="9549" y="3249"/>
                  </a:lnTo>
                  <a:lnTo>
                    <a:pt x="9647" y="3249"/>
                  </a:lnTo>
                  <a:lnTo>
                    <a:pt x="10429" y="4617"/>
                  </a:lnTo>
                  <a:lnTo>
                    <a:pt x="10355" y="4788"/>
                  </a:lnTo>
                  <a:lnTo>
                    <a:pt x="10331" y="4885"/>
                  </a:lnTo>
                  <a:lnTo>
                    <a:pt x="10331" y="4983"/>
                  </a:lnTo>
                  <a:lnTo>
                    <a:pt x="10331" y="5129"/>
                  </a:lnTo>
                  <a:lnTo>
                    <a:pt x="10380" y="5252"/>
                  </a:lnTo>
                  <a:lnTo>
                    <a:pt x="10429" y="5374"/>
                  </a:lnTo>
                  <a:lnTo>
                    <a:pt x="10526" y="5471"/>
                  </a:lnTo>
                  <a:lnTo>
                    <a:pt x="10624" y="5569"/>
                  </a:lnTo>
                  <a:lnTo>
                    <a:pt x="10746" y="5618"/>
                  </a:lnTo>
                  <a:lnTo>
                    <a:pt x="10868" y="5667"/>
                  </a:lnTo>
                  <a:lnTo>
                    <a:pt x="11137" y="5667"/>
                  </a:lnTo>
                  <a:lnTo>
                    <a:pt x="11284" y="5618"/>
                  </a:lnTo>
                  <a:lnTo>
                    <a:pt x="11381" y="5569"/>
                  </a:lnTo>
                  <a:lnTo>
                    <a:pt x="11479" y="5471"/>
                  </a:lnTo>
                  <a:lnTo>
                    <a:pt x="11577" y="5374"/>
                  </a:lnTo>
                  <a:lnTo>
                    <a:pt x="11625" y="5252"/>
                  </a:lnTo>
                  <a:lnTo>
                    <a:pt x="11674" y="5129"/>
                  </a:lnTo>
                  <a:lnTo>
                    <a:pt x="11699" y="4983"/>
                  </a:lnTo>
                  <a:lnTo>
                    <a:pt x="11674" y="4861"/>
                  </a:lnTo>
                  <a:lnTo>
                    <a:pt x="11650" y="4739"/>
                  </a:lnTo>
                  <a:lnTo>
                    <a:pt x="14654" y="1319"/>
                  </a:lnTo>
                  <a:lnTo>
                    <a:pt x="14776" y="1344"/>
                  </a:lnTo>
                  <a:lnTo>
                    <a:pt x="14898" y="1368"/>
                  </a:lnTo>
                  <a:lnTo>
                    <a:pt x="15045" y="1344"/>
                  </a:lnTo>
                  <a:lnTo>
                    <a:pt x="15167" y="1295"/>
                  </a:lnTo>
                  <a:lnTo>
                    <a:pt x="15289" y="1246"/>
                  </a:lnTo>
                  <a:lnTo>
                    <a:pt x="15387" y="1148"/>
                  </a:lnTo>
                  <a:lnTo>
                    <a:pt x="15460" y="1051"/>
                  </a:lnTo>
                  <a:lnTo>
                    <a:pt x="15533" y="953"/>
                  </a:lnTo>
                  <a:lnTo>
                    <a:pt x="15558" y="807"/>
                  </a:lnTo>
                  <a:lnTo>
                    <a:pt x="15582" y="684"/>
                  </a:lnTo>
                  <a:lnTo>
                    <a:pt x="15558" y="538"/>
                  </a:lnTo>
                  <a:lnTo>
                    <a:pt x="15533" y="416"/>
                  </a:lnTo>
                  <a:lnTo>
                    <a:pt x="15460" y="294"/>
                  </a:lnTo>
                  <a:lnTo>
                    <a:pt x="15387" y="196"/>
                  </a:lnTo>
                  <a:lnTo>
                    <a:pt x="15289" y="98"/>
                  </a:lnTo>
                  <a:lnTo>
                    <a:pt x="15167" y="49"/>
                  </a:lnTo>
                  <a:lnTo>
                    <a:pt x="150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18" name="Google Shape;518;p42"/>
          <p:cNvPicPr preferRelativeResize="0"/>
          <p:nvPr/>
        </p:nvPicPr>
        <p:blipFill rotWithShape="1">
          <a:blip r:embed="rId4">
            <a:alphaModFix/>
          </a:blip>
          <a:srcRect l="2031" r="2612" b="11715"/>
          <a:stretch/>
        </p:blipFill>
        <p:spPr>
          <a:xfrm>
            <a:off x="753800" y="1266600"/>
            <a:ext cx="3089050" cy="2598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p42"/>
          <p:cNvPicPr preferRelativeResize="0"/>
          <p:nvPr/>
        </p:nvPicPr>
        <p:blipFill rotWithShape="1">
          <a:blip r:embed="rId5">
            <a:alphaModFix/>
          </a:blip>
          <a:srcRect t="20439" r="21400"/>
          <a:stretch/>
        </p:blipFill>
        <p:spPr>
          <a:xfrm>
            <a:off x="4572000" y="1123775"/>
            <a:ext cx="3089051" cy="1223750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Google Shape;520;p42"/>
          <p:cNvSpPr txBox="1">
            <a:spLocks noGrp="1"/>
          </p:cNvSpPr>
          <p:nvPr>
            <p:ph type="subTitle" idx="4294967295"/>
          </p:nvPr>
        </p:nvSpPr>
        <p:spPr>
          <a:xfrm>
            <a:off x="753800" y="3929575"/>
            <a:ext cx="3089100" cy="293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b="1" dirty="0"/>
              <a:t>Comparação A vs. NC</a:t>
            </a:r>
            <a:endParaRPr sz="1200" b="1" dirty="0"/>
          </a:p>
        </p:txBody>
      </p:sp>
      <p:sp>
        <p:nvSpPr>
          <p:cNvPr id="521" name="Google Shape;521;p42"/>
          <p:cNvSpPr txBox="1">
            <a:spLocks noGrp="1"/>
          </p:cNvSpPr>
          <p:nvPr>
            <p:ph type="subTitle" idx="4294967295"/>
          </p:nvPr>
        </p:nvSpPr>
        <p:spPr>
          <a:xfrm>
            <a:off x="4051846" y="787350"/>
            <a:ext cx="3930000" cy="293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b="1" dirty="0"/>
              <a:t>Estudantes com menor NC</a:t>
            </a:r>
            <a:endParaRPr sz="1200" b="1" dirty="0"/>
          </a:p>
        </p:txBody>
      </p:sp>
      <p:sp>
        <p:nvSpPr>
          <p:cNvPr id="522" name="Google Shape;522;p42"/>
          <p:cNvSpPr txBox="1">
            <a:spLocks noGrp="1"/>
          </p:cNvSpPr>
          <p:nvPr>
            <p:ph type="subTitle" idx="4294967295"/>
          </p:nvPr>
        </p:nvSpPr>
        <p:spPr>
          <a:xfrm>
            <a:off x="498525" y="426325"/>
            <a:ext cx="2316900" cy="329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b="1"/>
              <a:t>Língua Portuguesa</a:t>
            </a:r>
            <a:endParaRPr sz="1800" b="1"/>
          </a:p>
        </p:txBody>
      </p:sp>
      <p:pic>
        <p:nvPicPr>
          <p:cNvPr id="523" name="Google Shape;523;p42"/>
          <p:cNvPicPr preferRelativeResize="0"/>
          <p:nvPr/>
        </p:nvPicPr>
        <p:blipFill rotWithShape="1">
          <a:blip r:embed="rId6">
            <a:alphaModFix/>
          </a:blip>
          <a:srcRect t="19452"/>
          <a:stretch/>
        </p:blipFill>
        <p:spPr>
          <a:xfrm>
            <a:off x="4167925" y="2775123"/>
            <a:ext cx="3660150" cy="1188725"/>
          </a:xfrm>
          <a:prstGeom prst="rect">
            <a:avLst/>
          </a:prstGeom>
          <a:noFill/>
          <a:ln>
            <a:noFill/>
          </a:ln>
        </p:spPr>
      </p:pic>
      <p:sp>
        <p:nvSpPr>
          <p:cNvPr id="524" name="Google Shape;524;p42"/>
          <p:cNvSpPr txBox="1">
            <a:spLocks noGrp="1"/>
          </p:cNvSpPr>
          <p:nvPr>
            <p:ph type="subTitle" idx="4294967295"/>
          </p:nvPr>
        </p:nvSpPr>
        <p:spPr>
          <a:xfrm>
            <a:off x="4167925" y="2497600"/>
            <a:ext cx="3660300" cy="293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b="1"/>
              <a:t>Dúvida da Questão</a:t>
            </a:r>
            <a:endParaRPr sz="1200" b="1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43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46</a:t>
            </a:fld>
            <a:endParaRPr/>
          </a:p>
        </p:txBody>
      </p:sp>
      <p:grpSp>
        <p:nvGrpSpPr>
          <p:cNvPr id="530" name="Google Shape;530;p43"/>
          <p:cNvGrpSpPr/>
          <p:nvPr/>
        </p:nvGrpSpPr>
        <p:grpSpPr>
          <a:xfrm>
            <a:off x="8256077" y="339296"/>
            <a:ext cx="552449" cy="405054"/>
            <a:chOff x="4610450" y="3703750"/>
            <a:chExt cx="453050" cy="332175"/>
          </a:xfrm>
        </p:grpSpPr>
        <p:sp>
          <p:nvSpPr>
            <p:cNvPr id="531" name="Google Shape;531;p43"/>
            <p:cNvSpPr/>
            <p:nvPr/>
          </p:nvSpPr>
          <p:spPr>
            <a:xfrm>
              <a:off x="4610450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5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60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43"/>
            <p:cNvSpPr/>
            <p:nvPr/>
          </p:nvSpPr>
          <p:spPr>
            <a:xfrm>
              <a:off x="4642200" y="3730000"/>
              <a:ext cx="389550" cy="249150"/>
            </a:xfrm>
            <a:custGeom>
              <a:avLst/>
              <a:gdLst/>
              <a:ahLst/>
              <a:cxnLst/>
              <a:rect l="l" t="t" r="r" b="b"/>
              <a:pathLst>
                <a:path w="15582" h="9966" extrusionOk="0">
                  <a:moveTo>
                    <a:pt x="14752" y="1"/>
                  </a:moveTo>
                  <a:lnTo>
                    <a:pt x="14629" y="49"/>
                  </a:lnTo>
                  <a:lnTo>
                    <a:pt x="14507" y="98"/>
                  </a:lnTo>
                  <a:lnTo>
                    <a:pt x="14410" y="196"/>
                  </a:lnTo>
                  <a:lnTo>
                    <a:pt x="14336" y="294"/>
                  </a:lnTo>
                  <a:lnTo>
                    <a:pt x="14263" y="416"/>
                  </a:lnTo>
                  <a:lnTo>
                    <a:pt x="14239" y="538"/>
                  </a:lnTo>
                  <a:lnTo>
                    <a:pt x="14214" y="684"/>
                  </a:lnTo>
                  <a:lnTo>
                    <a:pt x="14239" y="831"/>
                  </a:lnTo>
                  <a:lnTo>
                    <a:pt x="14288" y="1002"/>
                  </a:lnTo>
                  <a:lnTo>
                    <a:pt x="11308" y="4372"/>
                  </a:lnTo>
                  <a:lnTo>
                    <a:pt x="11161" y="4323"/>
                  </a:lnTo>
                  <a:lnTo>
                    <a:pt x="11015" y="4299"/>
                  </a:lnTo>
                  <a:lnTo>
                    <a:pt x="10844" y="4323"/>
                  </a:lnTo>
                  <a:lnTo>
                    <a:pt x="10087" y="3005"/>
                  </a:lnTo>
                  <a:lnTo>
                    <a:pt x="10160" y="2907"/>
                  </a:lnTo>
                  <a:lnTo>
                    <a:pt x="10209" y="2809"/>
                  </a:lnTo>
                  <a:lnTo>
                    <a:pt x="10233" y="2687"/>
                  </a:lnTo>
                  <a:lnTo>
                    <a:pt x="10233" y="2565"/>
                  </a:lnTo>
                  <a:lnTo>
                    <a:pt x="10233" y="2418"/>
                  </a:lnTo>
                  <a:lnTo>
                    <a:pt x="10184" y="2296"/>
                  </a:lnTo>
                  <a:lnTo>
                    <a:pt x="10136" y="2174"/>
                  </a:lnTo>
                  <a:lnTo>
                    <a:pt x="10038" y="2077"/>
                  </a:lnTo>
                  <a:lnTo>
                    <a:pt x="9940" y="2003"/>
                  </a:lnTo>
                  <a:lnTo>
                    <a:pt x="9818" y="1930"/>
                  </a:lnTo>
                  <a:lnTo>
                    <a:pt x="9696" y="1906"/>
                  </a:lnTo>
                  <a:lnTo>
                    <a:pt x="9549" y="1881"/>
                  </a:lnTo>
                  <a:lnTo>
                    <a:pt x="9427" y="1906"/>
                  </a:lnTo>
                  <a:lnTo>
                    <a:pt x="9281" y="1930"/>
                  </a:lnTo>
                  <a:lnTo>
                    <a:pt x="9183" y="2003"/>
                  </a:lnTo>
                  <a:lnTo>
                    <a:pt x="9085" y="2077"/>
                  </a:lnTo>
                  <a:lnTo>
                    <a:pt x="8988" y="2174"/>
                  </a:lnTo>
                  <a:lnTo>
                    <a:pt x="8939" y="2296"/>
                  </a:lnTo>
                  <a:lnTo>
                    <a:pt x="8890" y="2418"/>
                  </a:lnTo>
                  <a:lnTo>
                    <a:pt x="8866" y="2565"/>
                  </a:lnTo>
                  <a:lnTo>
                    <a:pt x="8890" y="2663"/>
                  </a:lnTo>
                  <a:lnTo>
                    <a:pt x="8914" y="2785"/>
                  </a:lnTo>
                  <a:lnTo>
                    <a:pt x="8939" y="2883"/>
                  </a:lnTo>
                  <a:lnTo>
                    <a:pt x="8988" y="2956"/>
                  </a:lnTo>
                  <a:lnTo>
                    <a:pt x="6521" y="6668"/>
                  </a:lnTo>
                  <a:lnTo>
                    <a:pt x="6399" y="6644"/>
                  </a:lnTo>
                  <a:lnTo>
                    <a:pt x="6130" y="6644"/>
                  </a:lnTo>
                  <a:lnTo>
                    <a:pt x="5959" y="6717"/>
                  </a:lnTo>
                  <a:lnTo>
                    <a:pt x="4714" y="5398"/>
                  </a:lnTo>
                  <a:lnTo>
                    <a:pt x="4763" y="5252"/>
                  </a:lnTo>
                  <a:lnTo>
                    <a:pt x="4763" y="5105"/>
                  </a:lnTo>
                  <a:lnTo>
                    <a:pt x="4763" y="4958"/>
                  </a:lnTo>
                  <a:lnTo>
                    <a:pt x="4714" y="4836"/>
                  </a:lnTo>
                  <a:lnTo>
                    <a:pt x="4665" y="4714"/>
                  </a:lnTo>
                  <a:lnTo>
                    <a:pt x="4567" y="4617"/>
                  </a:lnTo>
                  <a:lnTo>
                    <a:pt x="4470" y="4543"/>
                  </a:lnTo>
                  <a:lnTo>
                    <a:pt x="4347" y="4470"/>
                  </a:lnTo>
                  <a:lnTo>
                    <a:pt x="4225" y="4446"/>
                  </a:lnTo>
                  <a:lnTo>
                    <a:pt x="4079" y="4421"/>
                  </a:lnTo>
                  <a:lnTo>
                    <a:pt x="3957" y="4446"/>
                  </a:lnTo>
                  <a:lnTo>
                    <a:pt x="3810" y="4470"/>
                  </a:lnTo>
                  <a:lnTo>
                    <a:pt x="3712" y="4543"/>
                  </a:lnTo>
                  <a:lnTo>
                    <a:pt x="3615" y="4617"/>
                  </a:lnTo>
                  <a:lnTo>
                    <a:pt x="3517" y="4714"/>
                  </a:lnTo>
                  <a:lnTo>
                    <a:pt x="3468" y="4836"/>
                  </a:lnTo>
                  <a:lnTo>
                    <a:pt x="3419" y="4958"/>
                  </a:lnTo>
                  <a:lnTo>
                    <a:pt x="3395" y="5105"/>
                  </a:lnTo>
                  <a:lnTo>
                    <a:pt x="3419" y="5276"/>
                  </a:lnTo>
                  <a:lnTo>
                    <a:pt x="3493" y="5447"/>
                  </a:lnTo>
                  <a:lnTo>
                    <a:pt x="49" y="9574"/>
                  </a:lnTo>
                  <a:lnTo>
                    <a:pt x="0" y="9648"/>
                  </a:lnTo>
                  <a:lnTo>
                    <a:pt x="0" y="9745"/>
                  </a:lnTo>
                  <a:lnTo>
                    <a:pt x="25" y="9843"/>
                  </a:lnTo>
                  <a:lnTo>
                    <a:pt x="98" y="9916"/>
                  </a:lnTo>
                  <a:lnTo>
                    <a:pt x="171" y="9965"/>
                  </a:lnTo>
                  <a:lnTo>
                    <a:pt x="244" y="9965"/>
                  </a:lnTo>
                  <a:lnTo>
                    <a:pt x="342" y="9941"/>
                  </a:lnTo>
                  <a:lnTo>
                    <a:pt x="440" y="9892"/>
                  </a:lnTo>
                  <a:lnTo>
                    <a:pt x="3859" y="5740"/>
                  </a:lnTo>
                  <a:lnTo>
                    <a:pt x="3981" y="5789"/>
                  </a:lnTo>
                  <a:lnTo>
                    <a:pt x="4079" y="5789"/>
                  </a:lnTo>
                  <a:lnTo>
                    <a:pt x="4225" y="5764"/>
                  </a:lnTo>
                  <a:lnTo>
                    <a:pt x="4347" y="5740"/>
                  </a:lnTo>
                  <a:lnTo>
                    <a:pt x="5642" y="7083"/>
                  </a:lnTo>
                  <a:lnTo>
                    <a:pt x="5617" y="7205"/>
                  </a:lnTo>
                  <a:lnTo>
                    <a:pt x="5617" y="7328"/>
                  </a:lnTo>
                  <a:lnTo>
                    <a:pt x="5617" y="7450"/>
                  </a:lnTo>
                  <a:lnTo>
                    <a:pt x="5666" y="7572"/>
                  </a:lnTo>
                  <a:lnTo>
                    <a:pt x="5740" y="7694"/>
                  </a:lnTo>
                  <a:lnTo>
                    <a:pt x="5813" y="7792"/>
                  </a:lnTo>
                  <a:lnTo>
                    <a:pt x="5910" y="7889"/>
                  </a:lnTo>
                  <a:lnTo>
                    <a:pt x="6033" y="7938"/>
                  </a:lnTo>
                  <a:lnTo>
                    <a:pt x="6155" y="7987"/>
                  </a:lnTo>
                  <a:lnTo>
                    <a:pt x="6301" y="8011"/>
                  </a:lnTo>
                  <a:lnTo>
                    <a:pt x="6448" y="7987"/>
                  </a:lnTo>
                  <a:lnTo>
                    <a:pt x="6570" y="7938"/>
                  </a:lnTo>
                  <a:lnTo>
                    <a:pt x="6692" y="7889"/>
                  </a:lnTo>
                  <a:lnTo>
                    <a:pt x="6790" y="7792"/>
                  </a:lnTo>
                  <a:lnTo>
                    <a:pt x="6863" y="7694"/>
                  </a:lnTo>
                  <a:lnTo>
                    <a:pt x="6936" y="7572"/>
                  </a:lnTo>
                  <a:lnTo>
                    <a:pt x="6961" y="7450"/>
                  </a:lnTo>
                  <a:lnTo>
                    <a:pt x="6985" y="7328"/>
                  </a:lnTo>
                  <a:lnTo>
                    <a:pt x="6961" y="7132"/>
                  </a:lnTo>
                  <a:lnTo>
                    <a:pt x="6887" y="6986"/>
                  </a:lnTo>
                  <a:lnTo>
                    <a:pt x="9403" y="3224"/>
                  </a:lnTo>
                  <a:lnTo>
                    <a:pt x="9549" y="3249"/>
                  </a:lnTo>
                  <a:lnTo>
                    <a:pt x="9647" y="3249"/>
                  </a:lnTo>
                  <a:lnTo>
                    <a:pt x="10429" y="4617"/>
                  </a:lnTo>
                  <a:lnTo>
                    <a:pt x="10355" y="4788"/>
                  </a:lnTo>
                  <a:lnTo>
                    <a:pt x="10331" y="4885"/>
                  </a:lnTo>
                  <a:lnTo>
                    <a:pt x="10331" y="4983"/>
                  </a:lnTo>
                  <a:lnTo>
                    <a:pt x="10331" y="5129"/>
                  </a:lnTo>
                  <a:lnTo>
                    <a:pt x="10380" y="5252"/>
                  </a:lnTo>
                  <a:lnTo>
                    <a:pt x="10429" y="5374"/>
                  </a:lnTo>
                  <a:lnTo>
                    <a:pt x="10526" y="5471"/>
                  </a:lnTo>
                  <a:lnTo>
                    <a:pt x="10624" y="5569"/>
                  </a:lnTo>
                  <a:lnTo>
                    <a:pt x="10746" y="5618"/>
                  </a:lnTo>
                  <a:lnTo>
                    <a:pt x="10868" y="5667"/>
                  </a:lnTo>
                  <a:lnTo>
                    <a:pt x="11137" y="5667"/>
                  </a:lnTo>
                  <a:lnTo>
                    <a:pt x="11284" y="5618"/>
                  </a:lnTo>
                  <a:lnTo>
                    <a:pt x="11381" y="5569"/>
                  </a:lnTo>
                  <a:lnTo>
                    <a:pt x="11479" y="5471"/>
                  </a:lnTo>
                  <a:lnTo>
                    <a:pt x="11577" y="5374"/>
                  </a:lnTo>
                  <a:lnTo>
                    <a:pt x="11625" y="5252"/>
                  </a:lnTo>
                  <a:lnTo>
                    <a:pt x="11674" y="5129"/>
                  </a:lnTo>
                  <a:lnTo>
                    <a:pt x="11699" y="4983"/>
                  </a:lnTo>
                  <a:lnTo>
                    <a:pt x="11674" y="4861"/>
                  </a:lnTo>
                  <a:lnTo>
                    <a:pt x="11650" y="4739"/>
                  </a:lnTo>
                  <a:lnTo>
                    <a:pt x="14654" y="1319"/>
                  </a:lnTo>
                  <a:lnTo>
                    <a:pt x="14776" y="1344"/>
                  </a:lnTo>
                  <a:lnTo>
                    <a:pt x="14898" y="1368"/>
                  </a:lnTo>
                  <a:lnTo>
                    <a:pt x="15045" y="1344"/>
                  </a:lnTo>
                  <a:lnTo>
                    <a:pt x="15167" y="1295"/>
                  </a:lnTo>
                  <a:lnTo>
                    <a:pt x="15289" y="1246"/>
                  </a:lnTo>
                  <a:lnTo>
                    <a:pt x="15387" y="1148"/>
                  </a:lnTo>
                  <a:lnTo>
                    <a:pt x="15460" y="1051"/>
                  </a:lnTo>
                  <a:lnTo>
                    <a:pt x="15533" y="953"/>
                  </a:lnTo>
                  <a:lnTo>
                    <a:pt x="15558" y="807"/>
                  </a:lnTo>
                  <a:lnTo>
                    <a:pt x="15582" y="684"/>
                  </a:lnTo>
                  <a:lnTo>
                    <a:pt x="15558" y="538"/>
                  </a:lnTo>
                  <a:lnTo>
                    <a:pt x="15533" y="416"/>
                  </a:lnTo>
                  <a:lnTo>
                    <a:pt x="15460" y="294"/>
                  </a:lnTo>
                  <a:lnTo>
                    <a:pt x="15387" y="196"/>
                  </a:lnTo>
                  <a:lnTo>
                    <a:pt x="15289" y="98"/>
                  </a:lnTo>
                  <a:lnTo>
                    <a:pt x="15167" y="49"/>
                  </a:lnTo>
                  <a:lnTo>
                    <a:pt x="150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33" name="Google Shape;533;p43"/>
          <p:cNvPicPr preferRelativeResize="0"/>
          <p:nvPr/>
        </p:nvPicPr>
        <p:blipFill rotWithShape="1">
          <a:blip r:embed="rId4">
            <a:alphaModFix/>
          </a:blip>
          <a:srcRect t="20817"/>
          <a:stretch/>
        </p:blipFill>
        <p:spPr>
          <a:xfrm>
            <a:off x="2874225" y="803225"/>
            <a:ext cx="3395550" cy="109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4" name="Google Shape;534;p43"/>
          <p:cNvPicPr preferRelativeResize="0"/>
          <p:nvPr/>
        </p:nvPicPr>
        <p:blipFill rotWithShape="1">
          <a:blip r:embed="rId5">
            <a:alphaModFix/>
          </a:blip>
          <a:srcRect t="20451"/>
          <a:stretch/>
        </p:blipFill>
        <p:spPr>
          <a:xfrm>
            <a:off x="1773800" y="2332975"/>
            <a:ext cx="5596426" cy="1327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5" name="Google Shape;535;p43"/>
          <p:cNvPicPr preferRelativeResize="0"/>
          <p:nvPr/>
        </p:nvPicPr>
        <p:blipFill rotWithShape="1">
          <a:blip r:embed="rId6">
            <a:alphaModFix/>
          </a:blip>
          <a:srcRect t="39802"/>
          <a:stretch/>
        </p:blipFill>
        <p:spPr>
          <a:xfrm>
            <a:off x="2647700" y="4101498"/>
            <a:ext cx="3848575" cy="466175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43"/>
          <p:cNvSpPr txBox="1">
            <a:spLocks noGrp="1"/>
          </p:cNvSpPr>
          <p:nvPr>
            <p:ph type="subTitle" idx="4294967295"/>
          </p:nvPr>
        </p:nvSpPr>
        <p:spPr>
          <a:xfrm>
            <a:off x="2874276" y="492855"/>
            <a:ext cx="3395400" cy="293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b="1"/>
              <a:t>Tópicos</a:t>
            </a:r>
            <a:endParaRPr sz="1200" b="1"/>
          </a:p>
        </p:txBody>
      </p:sp>
      <p:sp>
        <p:nvSpPr>
          <p:cNvPr id="537" name="Google Shape;537;p43"/>
          <p:cNvSpPr txBox="1">
            <a:spLocks noGrp="1"/>
          </p:cNvSpPr>
          <p:nvPr>
            <p:ph type="subTitle" idx="4294967295"/>
          </p:nvPr>
        </p:nvSpPr>
        <p:spPr>
          <a:xfrm>
            <a:off x="1773726" y="1983538"/>
            <a:ext cx="5596500" cy="293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b="1" dirty="0"/>
              <a:t>Prioridades  dos Tópicos - alunos com menor NC</a:t>
            </a:r>
            <a:endParaRPr sz="1200" b="1" dirty="0"/>
          </a:p>
        </p:txBody>
      </p:sp>
      <p:sp>
        <p:nvSpPr>
          <p:cNvPr id="538" name="Google Shape;538;p43"/>
          <p:cNvSpPr txBox="1">
            <a:spLocks noGrp="1"/>
          </p:cNvSpPr>
          <p:nvPr>
            <p:ph type="subTitle" idx="4294967295"/>
          </p:nvPr>
        </p:nvSpPr>
        <p:spPr>
          <a:xfrm>
            <a:off x="2647700" y="3772225"/>
            <a:ext cx="3848700" cy="293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b="1" dirty="0"/>
              <a:t>Prioridades da Turma</a:t>
            </a:r>
            <a:endParaRPr sz="1200" b="1" dirty="0"/>
          </a:p>
        </p:txBody>
      </p:sp>
      <p:sp>
        <p:nvSpPr>
          <p:cNvPr id="539" name="Google Shape;539;p43"/>
          <p:cNvSpPr txBox="1">
            <a:spLocks noGrp="1"/>
          </p:cNvSpPr>
          <p:nvPr>
            <p:ph type="subTitle" idx="4294967295"/>
          </p:nvPr>
        </p:nvSpPr>
        <p:spPr>
          <a:xfrm>
            <a:off x="498525" y="426325"/>
            <a:ext cx="2316900" cy="329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b="1"/>
              <a:t>Língua Portuguesa</a:t>
            </a:r>
            <a:endParaRPr sz="1800" b="1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464;p39">
            <a:extLst>
              <a:ext uri="{FF2B5EF4-FFF2-40B4-BE49-F238E27FC236}">
                <a16:creationId xmlns:a16="http://schemas.microsoft.com/office/drawing/2014/main" id="{120303B6-3B3C-011B-50B5-766415D858F7}"/>
              </a:ext>
            </a:extLst>
          </p:cNvPr>
          <p:cNvSpPr txBox="1">
            <a:spLocks/>
          </p:cNvSpPr>
          <p:nvPr/>
        </p:nvSpPr>
        <p:spPr>
          <a:xfrm>
            <a:off x="834094" y="979678"/>
            <a:ext cx="2167016" cy="651947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40F20">
                <a:alpha val="4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9pPr>
          </a:lstStyle>
          <a:p>
            <a:r>
              <a:rPr lang="en" sz="2000" u="sng" dirty="0"/>
              <a:t>3 Fases</a:t>
            </a:r>
          </a:p>
        </p:txBody>
      </p:sp>
      <p:sp>
        <p:nvSpPr>
          <p:cNvPr id="12" name="Google Shape;465;p39">
            <a:extLst>
              <a:ext uri="{FF2B5EF4-FFF2-40B4-BE49-F238E27FC236}">
                <a16:creationId xmlns:a16="http://schemas.microsoft.com/office/drawing/2014/main" id="{B23F848F-7AC0-E958-BBA5-5B74212B77F8}"/>
              </a:ext>
            </a:extLst>
          </p:cNvPr>
          <p:cNvSpPr txBox="1">
            <a:spLocks/>
          </p:cNvSpPr>
          <p:nvPr/>
        </p:nvSpPr>
        <p:spPr>
          <a:xfrm>
            <a:off x="834093" y="1631625"/>
            <a:ext cx="7200123" cy="1256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BM Plex Sans"/>
              <a:buChar char="▫"/>
              <a:defRPr sz="24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BM Plex Sans"/>
              <a:buChar char="▫"/>
              <a:defRPr sz="24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BM Plex Sans"/>
              <a:buChar char="▫"/>
              <a:defRPr sz="24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BM Plex Sans"/>
              <a:buChar char="▫"/>
              <a:defRPr sz="24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Char char="○"/>
              <a:defRPr sz="24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Char char="■"/>
              <a:defRPr sz="24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Char char="●"/>
              <a:defRPr sz="24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Char char="○"/>
              <a:defRPr sz="24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Char char="■"/>
              <a:defRPr sz="24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lang="pt-BR" sz="1800" dirty="0"/>
              <a:t>Impacto do uso de OTA na aprendizagem e em comparação com o ensino tradicional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1800" dirty="0"/>
              <a:t>Percepção dos estudantes sobre o uso de OTA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1800" dirty="0"/>
              <a:t>Estudo de Viabilidade</a:t>
            </a:r>
          </a:p>
        </p:txBody>
      </p:sp>
      <p:sp>
        <p:nvSpPr>
          <p:cNvPr id="17" name="Google Shape;470;p39">
            <a:extLst>
              <a:ext uri="{FF2B5EF4-FFF2-40B4-BE49-F238E27FC236}">
                <a16:creationId xmlns:a16="http://schemas.microsoft.com/office/drawing/2014/main" id="{BF6C4414-9D83-D93B-D9E1-2F39D1C3069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47</a:t>
            </a:fld>
            <a:endParaRPr/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58065C41-D7E8-D293-09C2-C8896F910902}"/>
              </a:ext>
            </a:extLst>
          </p:cNvPr>
          <p:cNvSpPr txBox="1"/>
          <p:nvPr/>
        </p:nvSpPr>
        <p:spPr>
          <a:xfrm>
            <a:off x="621096" y="441099"/>
            <a:ext cx="6076688" cy="5853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lnSpc>
                <a:spcPct val="115000"/>
              </a:lnSpc>
              <a:spcBef>
                <a:spcPts val="600"/>
              </a:spcBef>
              <a:buClr>
                <a:schemeClr val="accent1"/>
              </a:buClr>
              <a:buSzPts val="2400"/>
              <a:buFont typeface="IBM Plex Sans"/>
              <a:buNone/>
              <a:defRPr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indent="-381000">
              <a:lnSpc>
                <a:spcPct val="115000"/>
              </a:lnSpc>
              <a:buClr>
                <a:schemeClr val="accent1"/>
              </a:buClr>
              <a:buSzPts val="2400"/>
              <a:buFont typeface="IBM Plex Sans"/>
              <a:buChar char="▫"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indent="-381000">
              <a:lnSpc>
                <a:spcPct val="115000"/>
              </a:lnSpc>
              <a:buClr>
                <a:schemeClr val="accent1"/>
              </a:buClr>
              <a:buSzPts val="2400"/>
              <a:buFont typeface="IBM Plex Sans"/>
              <a:buChar char="▫"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indent="-381000">
              <a:lnSpc>
                <a:spcPct val="115000"/>
              </a:lnSpc>
              <a:buClr>
                <a:schemeClr val="accent1"/>
              </a:buClr>
              <a:buSzPts val="2400"/>
              <a:buFont typeface="IBM Plex Sans"/>
              <a:buChar char="▫"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indent="-381000">
              <a:lnSpc>
                <a:spcPct val="115000"/>
              </a:lnSpc>
              <a:buClr>
                <a:schemeClr val="lt1"/>
              </a:buClr>
              <a:buSzPts val="2400"/>
              <a:buFont typeface="IBM Plex Sans"/>
              <a:buChar char="○"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indent="-381000">
              <a:lnSpc>
                <a:spcPct val="115000"/>
              </a:lnSpc>
              <a:buClr>
                <a:schemeClr val="lt1"/>
              </a:buClr>
              <a:buSzPts val="2400"/>
              <a:buFont typeface="IBM Plex Sans"/>
              <a:buChar char="■"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indent="-381000">
              <a:lnSpc>
                <a:spcPct val="115000"/>
              </a:lnSpc>
              <a:buClr>
                <a:schemeClr val="lt1"/>
              </a:buClr>
              <a:buSzPts val="2400"/>
              <a:buFont typeface="IBM Plex Sans"/>
              <a:buChar char="●"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indent="-381000">
              <a:lnSpc>
                <a:spcPct val="115000"/>
              </a:lnSpc>
              <a:buClr>
                <a:schemeClr val="lt1"/>
              </a:buClr>
              <a:buSzPts val="2400"/>
              <a:buFont typeface="IBM Plex Sans"/>
              <a:buChar char="○"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indent="-381000">
              <a:lnSpc>
                <a:spcPct val="115000"/>
              </a:lnSpc>
              <a:buClr>
                <a:schemeClr val="lt1"/>
              </a:buClr>
              <a:buSzPts val="2400"/>
              <a:buFont typeface="IBM Plex Sans"/>
              <a:buChar char="■"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r>
              <a:rPr lang="pt-BR" sz="2800" b="1" dirty="0">
                <a:latin typeface="IBM Plex Serif SemiBold" panose="02060703050406000203" pitchFamily="18" charset="0"/>
              </a:rPr>
              <a:t>Estudo de Caso</a:t>
            </a:r>
          </a:p>
        </p:txBody>
      </p:sp>
      <p:grpSp>
        <p:nvGrpSpPr>
          <p:cNvPr id="26" name="Google Shape;549;p44">
            <a:extLst>
              <a:ext uri="{FF2B5EF4-FFF2-40B4-BE49-F238E27FC236}">
                <a16:creationId xmlns:a16="http://schemas.microsoft.com/office/drawing/2014/main" id="{E70E8185-2EC5-4F55-055B-4BB26B7CAFE3}"/>
              </a:ext>
            </a:extLst>
          </p:cNvPr>
          <p:cNvGrpSpPr/>
          <p:nvPr/>
        </p:nvGrpSpPr>
        <p:grpSpPr>
          <a:xfrm>
            <a:off x="8276571" y="339309"/>
            <a:ext cx="456973" cy="458482"/>
            <a:chOff x="3955900" y="2984500"/>
            <a:chExt cx="414000" cy="422525"/>
          </a:xfrm>
        </p:grpSpPr>
        <p:sp>
          <p:nvSpPr>
            <p:cNvPr id="27" name="Google Shape;550;p44">
              <a:extLst>
                <a:ext uri="{FF2B5EF4-FFF2-40B4-BE49-F238E27FC236}">
                  <a16:creationId xmlns:a16="http://schemas.microsoft.com/office/drawing/2014/main" id="{E823EBC4-1E6B-455E-822A-84B8E044DCFD}"/>
                </a:ext>
              </a:extLst>
            </p:cNvPr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551;p44">
              <a:extLst>
                <a:ext uri="{FF2B5EF4-FFF2-40B4-BE49-F238E27FC236}">
                  <a16:creationId xmlns:a16="http://schemas.microsoft.com/office/drawing/2014/main" id="{9929C983-0331-4A49-F79C-9F91ED741A49}"/>
                </a:ext>
              </a:extLst>
            </p:cNvPr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552;p44">
              <a:extLst>
                <a:ext uri="{FF2B5EF4-FFF2-40B4-BE49-F238E27FC236}">
                  <a16:creationId xmlns:a16="http://schemas.microsoft.com/office/drawing/2014/main" id="{4B88C154-A367-409B-57F5-4E3316DBC6B9}"/>
                </a:ext>
              </a:extLst>
            </p:cNvPr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" name="Google Shape;464;p39">
            <a:extLst>
              <a:ext uri="{FF2B5EF4-FFF2-40B4-BE49-F238E27FC236}">
                <a16:creationId xmlns:a16="http://schemas.microsoft.com/office/drawing/2014/main" id="{4A752C00-E954-67C1-1669-78F99F201917}"/>
              </a:ext>
            </a:extLst>
          </p:cNvPr>
          <p:cNvSpPr txBox="1">
            <a:spLocks/>
          </p:cNvSpPr>
          <p:nvPr/>
        </p:nvSpPr>
        <p:spPr>
          <a:xfrm>
            <a:off x="834093" y="3149600"/>
            <a:ext cx="2167016" cy="41383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40F20">
                <a:alpha val="4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9pPr>
          </a:lstStyle>
          <a:p>
            <a:r>
              <a:rPr lang="en" sz="2000" u="sng" dirty="0"/>
              <a:t>5 Atividades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9E2C8202-CA87-E333-2D1C-C5C7A61D7C58}"/>
              </a:ext>
            </a:extLst>
          </p:cNvPr>
          <p:cNvSpPr txBox="1"/>
          <p:nvPr/>
        </p:nvSpPr>
        <p:spPr>
          <a:xfrm>
            <a:off x="740308" y="3674220"/>
            <a:ext cx="729390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b="1" dirty="0">
                <a:solidFill>
                  <a:schemeClr val="accent1"/>
                </a:solidFill>
                <a:latin typeface="IBM Plex Sans" panose="020B0503050203000203" pitchFamily="34" charset="0"/>
              </a:rPr>
              <a:t>(1)</a:t>
            </a:r>
            <a:r>
              <a:rPr lang="pt-BR" sz="1800" b="1" dirty="0">
                <a:solidFill>
                  <a:schemeClr val="bg1"/>
                </a:solidFill>
                <a:latin typeface="IBM Plex Sans" panose="020B0503050203000203" pitchFamily="34" charset="0"/>
              </a:rPr>
              <a:t> </a:t>
            </a:r>
            <a:r>
              <a:rPr lang="pt-BR" sz="1800" dirty="0">
                <a:solidFill>
                  <a:schemeClr val="bg1"/>
                </a:solidFill>
                <a:latin typeface="IBM Plex Sans" panose="020B0503050203000203" pitchFamily="34" charset="0"/>
              </a:rPr>
              <a:t>Aula de conceitos básicos; </a:t>
            </a:r>
            <a:r>
              <a:rPr lang="pt-BR" sz="1800" b="1" dirty="0">
                <a:solidFill>
                  <a:schemeClr val="accent1"/>
                </a:solidFill>
                <a:latin typeface="IBM Plex Sans" panose="020B0503050203000203" pitchFamily="34" charset="0"/>
              </a:rPr>
              <a:t>(2) </a:t>
            </a:r>
            <a:r>
              <a:rPr lang="pt-BR" sz="1800" dirty="0">
                <a:solidFill>
                  <a:schemeClr val="bg1"/>
                </a:solidFill>
                <a:latin typeface="IBM Plex Sans" panose="020B0503050203000203" pitchFamily="34" charset="0"/>
              </a:rPr>
              <a:t>Pré-teste;</a:t>
            </a:r>
            <a:r>
              <a:rPr lang="pt-BR" sz="1800" b="1" dirty="0">
                <a:solidFill>
                  <a:schemeClr val="accent1"/>
                </a:solidFill>
                <a:latin typeface="IBM Plex Sans" panose="020B0503050203000203" pitchFamily="34" charset="0"/>
              </a:rPr>
              <a:t> (3) </a:t>
            </a:r>
            <a:r>
              <a:rPr lang="pt-BR" sz="1800" dirty="0">
                <a:solidFill>
                  <a:schemeClr val="bg1"/>
                </a:solidFill>
                <a:latin typeface="IBM Plex Sans" panose="020B0503050203000203" pitchFamily="34" charset="0"/>
              </a:rPr>
              <a:t>Aula com atividade de fixação tradicional (Grupo N); </a:t>
            </a:r>
            <a:r>
              <a:rPr lang="pt-BR" sz="1800" b="1" dirty="0">
                <a:solidFill>
                  <a:schemeClr val="accent1"/>
                </a:solidFill>
                <a:latin typeface="IBM Plex Sans" panose="020B0503050203000203" pitchFamily="34" charset="0"/>
              </a:rPr>
              <a:t>(4) </a:t>
            </a:r>
            <a:r>
              <a:rPr lang="pt-BR" sz="1800" dirty="0">
                <a:solidFill>
                  <a:schemeClr val="bg1"/>
                </a:solidFill>
                <a:latin typeface="IBM Plex Sans" panose="020B0503050203000203" pitchFamily="34" charset="0"/>
              </a:rPr>
              <a:t>Aula com OTA (Grupo T) e aplicação de formulário de experiência do usuário; </a:t>
            </a:r>
            <a:r>
              <a:rPr lang="pt-BR" sz="1800" b="1" dirty="0">
                <a:solidFill>
                  <a:schemeClr val="accent1"/>
                </a:solidFill>
                <a:latin typeface="IBM Plex Sans" panose="020B0503050203000203" pitchFamily="34" charset="0"/>
              </a:rPr>
              <a:t>(5) </a:t>
            </a:r>
            <a:r>
              <a:rPr lang="pt-BR" sz="1800" dirty="0">
                <a:solidFill>
                  <a:schemeClr val="bg1"/>
                </a:solidFill>
                <a:latin typeface="IBM Plex Sans" panose="020B0503050203000203" pitchFamily="34" charset="0"/>
              </a:rPr>
              <a:t>Pós-teste</a:t>
            </a:r>
          </a:p>
        </p:txBody>
      </p:sp>
    </p:spTree>
    <p:extLst>
      <p:ext uri="{BB962C8B-B14F-4D97-AF65-F5344CB8AC3E}">
        <p14:creationId xmlns:p14="http://schemas.microsoft.com/office/powerpoint/2010/main" val="82933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6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44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48</a:t>
            </a:fld>
            <a:endParaRPr/>
          </a:p>
        </p:txBody>
      </p:sp>
      <p:sp>
        <p:nvSpPr>
          <p:cNvPr id="548" name="Google Shape;548;p44"/>
          <p:cNvSpPr txBox="1">
            <a:spLocks noGrp="1"/>
          </p:cNvSpPr>
          <p:nvPr>
            <p:ph type="title" idx="4294967295"/>
          </p:nvPr>
        </p:nvSpPr>
        <p:spPr>
          <a:xfrm>
            <a:off x="559413" y="498874"/>
            <a:ext cx="6718200" cy="485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" dirty="0"/>
              <a:t>Estudo de Caso – Fase 1</a:t>
            </a:r>
            <a:endParaRPr dirty="0"/>
          </a:p>
        </p:txBody>
      </p:sp>
      <p:grpSp>
        <p:nvGrpSpPr>
          <p:cNvPr id="549" name="Google Shape;549;p44"/>
          <p:cNvGrpSpPr/>
          <p:nvPr/>
        </p:nvGrpSpPr>
        <p:grpSpPr>
          <a:xfrm>
            <a:off x="8276571" y="339309"/>
            <a:ext cx="456973" cy="458482"/>
            <a:chOff x="3955900" y="2984500"/>
            <a:chExt cx="414000" cy="422525"/>
          </a:xfrm>
        </p:grpSpPr>
        <p:sp>
          <p:nvSpPr>
            <p:cNvPr id="550" name="Google Shape;550;p44"/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44"/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44"/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3" name="Tabela 2">
            <a:extLst>
              <a:ext uri="{FF2B5EF4-FFF2-40B4-BE49-F238E27FC236}">
                <a16:creationId xmlns:a16="http://schemas.microsoft.com/office/drawing/2014/main" id="{35A4BA30-DAF8-0976-0B18-EE6054B844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5430278"/>
              </p:ext>
            </p:extLst>
          </p:nvPr>
        </p:nvGraphicFramePr>
        <p:xfrm>
          <a:off x="1105878" y="1509250"/>
          <a:ext cx="6654799" cy="1920240"/>
        </p:xfrm>
        <a:graphic>
          <a:graphicData uri="http://schemas.openxmlformats.org/drawingml/2006/table">
            <a:tbl>
              <a:tblPr/>
              <a:tblGrid>
                <a:gridCol w="2239107">
                  <a:extLst>
                    <a:ext uri="{9D8B030D-6E8A-4147-A177-3AD203B41FA5}">
                      <a16:colId xmlns:a16="http://schemas.microsoft.com/office/drawing/2014/main" val="3435628158"/>
                    </a:ext>
                  </a:extLst>
                </a:gridCol>
                <a:gridCol w="4415692">
                  <a:extLst>
                    <a:ext uri="{9D8B030D-6E8A-4147-A177-3AD203B41FA5}">
                      <a16:colId xmlns:a16="http://schemas.microsoft.com/office/drawing/2014/main" val="502099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pt-BR" sz="1600" b="1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Analisar </a:t>
                      </a:r>
                      <a:endParaRPr lang="pt-BR" sz="20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o uso de Objetos Tangíveis de Aprendizagem</a:t>
                      </a:r>
                      <a:endParaRPr lang="pt-BR" sz="20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6102640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pt-BR" sz="1600" b="1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Com o objetivo de </a:t>
                      </a:r>
                      <a:endParaRPr lang="pt-BR" sz="20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avaliar</a:t>
                      </a:r>
                      <a:endParaRPr lang="pt-BR" sz="20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838442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pt-BR" sz="1600" b="1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No que diz respeito a </a:t>
                      </a:r>
                      <a:endParaRPr lang="pt-BR" sz="20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seu impacto sobre a aprendizagem e em comparação com ensino tradicional</a:t>
                      </a:r>
                      <a:endParaRPr lang="pt-BR" sz="20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672378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pt-BR" sz="1600" b="1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No contexto </a:t>
                      </a:r>
                      <a:endParaRPr lang="pt-BR" sz="20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educação escolar</a:t>
                      </a:r>
                      <a:endParaRPr lang="pt-BR" sz="20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039296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pt-BR" sz="1600" b="1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Do ponto de vista do </a:t>
                      </a:r>
                      <a:endParaRPr lang="pt-BR" sz="20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pesquisador</a:t>
                      </a:r>
                      <a:endParaRPr lang="pt-BR" sz="20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69726494"/>
                  </a:ext>
                </a:extLst>
              </a:tr>
            </a:tbl>
          </a:graphicData>
        </a:graphic>
      </p:graphicFrame>
      <p:sp>
        <p:nvSpPr>
          <p:cNvPr id="14" name="Google Shape;464;p39">
            <a:extLst>
              <a:ext uri="{FF2B5EF4-FFF2-40B4-BE49-F238E27FC236}">
                <a16:creationId xmlns:a16="http://schemas.microsoft.com/office/drawing/2014/main" id="{B5CDBA52-9BDD-5F6B-79BF-45A699E1AA8B}"/>
              </a:ext>
            </a:extLst>
          </p:cNvPr>
          <p:cNvSpPr txBox="1">
            <a:spLocks/>
          </p:cNvSpPr>
          <p:nvPr/>
        </p:nvSpPr>
        <p:spPr>
          <a:xfrm>
            <a:off x="1105878" y="1073148"/>
            <a:ext cx="2270596" cy="314621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40F20">
                <a:alpha val="4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9pPr>
          </a:lstStyle>
          <a:p>
            <a:r>
              <a:rPr lang="en" sz="2000" b="1" dirty="0"/>
              <a:t>Objetivos</a:t>
            </a:r>
          </a:p>
        </p:txBody>
      </p:sp>
      <p:sp>
        <p:nvSpPr>
          <p:cNvPr id="15" name="Google Shape;464;p39">
            <a:extLst>
              <a:ext uri="{FF2B5EF4-FFF2-40B4-BE49-F238E27FC236}">
                <a16:creationId xmlns:a16="http://schemas.microsoft.com/office/drawing/2014/main" id="{0F2E4381-90C0-5FE3-D5C8-E9170ABB5249}"/>
              </a:ext>
            </a:extLst>
          </p:cNvPr>
          <p:cNvSpPr txBox="1">
            <a:spLocks/>
          </p:cNvSpPr>
          <p:nvPr/>
        </p:nvSpPr>
        <p:spPr>
          <a:xfrm>
            <a:off x="1105878" y="3607239"/>
            <a:ext cx="3598984" cy="966866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40F20">
                <a:alpha val="4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9pPr>
          </a:lstStyle>
          <a:p>
            <a:r>
              <a:rPr lang="en" sz="2000" dirty="0"/>
              <a:t>5 Questões de P</a:t>
            </a:r>
            <a:r>
              <a:rPr lang="pt-BR" sz="2000" dirty="0"/>
              <a:t>e</a:t>
            </a:r>
            <a:r>
              <a:rPr lang="en" sz="2000" dirty="0"/>
              <a:t>squisa</a:t>
            </a:r>
          </a:p>
          <a:p>
            <a:r>
              <a:rPr lang="en" sz="2000" dirty="0"/>
              <a:t>2 hipóteses nulas</a:t>
            </a:r>
          </a:p>
          <a:p>
            <a:r>
              <a:rPr lang="en" sz="2000" dirty="0"/>
              <a:t>2 hipóteses alternativas</a:t>
            </a:r>
          </a:p>
        </p:txBody>
      </p:sp>
    </p:spTree>
    <p:extLst>
      <p:ext uri="{BB962C8B-B14F-4D97-AF65-F5344CB8AC3E}">
        <p14:creationId xmlns:p14="http://schemas.microsoft.com/office/powerpoint/2010/main" val="331658157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44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49</a:t>
            </a:fld>
            <a:endParaRPr/>
          </a:p>
        </p:txBody>
      </p:sp>
      <p:sp>
        <p:nvSpPr>
          <p:cNvPr id="548" name="Google Shape;548;p44"/>
          <p:cNvSpPr txBox="1">
            <a:spLocks noGrp="1"/>
          </p:cNvSpPr>
          <p:nvPr>
            <p:ph type="title" idx="4294967295"/>
          </p:nvPr>
        </p:nvSpPr>
        <p:spPr>
          <a:xfrm>
            <a:off x="482400" y="410000"/>
            <a:ext cx="6718200" cy="485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" dirty="0"/>
              <a:t>Estudo de Caso – Fase 1</a:t>
            </a:r>
            <a:endParaRPr dirty="0"/>
          </a:p>
        </p:txBody>
      </p:sp>
      <p:grpSp>
        <p:nvGrpSpPr>
          <p:cNvPr id="549" name="Google Shape;549;p44"/>
          <p:cNvGrpSpPr/>
          <p:nvPr/>
        </p:nvGrpSpPr>
        <p:grpSpPr>
          <a:xfrm>
            <a:off x="8276571" y="339309"/>
            <a:ext cx="456973" cy="458482"/>
            <a:chOff x="3955900" y="2984500"/>
            <a:chExt cx="414000" cy="422525"/>
          </a:xfrm>
        </p:grpSpPr>
        <p:sp>
          <p:nvSpPr>
            <p:cNvPr id="550" name="Google Shape;550;p44"/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44"/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44"/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3" name="Tabela 2">
            <a:extLst>
              <a:ext uri="{FF2B5EF4-FFF2-40B4-BE49-F238E27FC236}">
                <a16:creationId xmlns:a16="http://schemas.microsoft.com/office/drawing/2014/main" id="{35A4BA30-DAF8-0976-0B18-EE6054B844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2083621"/>
              </p:ext>
            </p:extLst>
          </p:nvPr>
        </p:nvGraphicFramePr>
        <p:xfrm>
          <a:off x="1212900" y="2173558"/>
          <a:ext cx="6718200" cy="1524000"/>
        </p:xfrm>
        <a:graphic>
          <a:graphicData uri="http://schemas.openxmlformats.org/drawingml/2006/table">
            <a:tbl>
              <a:tblPr/>
              <a:tblGrid>
                <a:gridCol w="1273906">
                  <a:extLst>
                    <a:ext uri="{9D8B030D-6E8A-4147-A177-3AD203B41FA5}">
                      <a16:colId xmlns:a16="http://schemas.microsoft.com/office/drawing/2014/main" val="3435628158"/>
                    </a:ext>
                  </a:extLst>
                </a:gridCol>
                <a:gridCol w="5444294">
                  <a:extLst>
                    <a:ext uri="{9D8B030D-6E8A-4147-A177-3AD203B41FA5}">
                      <a16:colId xmlns:a16="http://schemas.microsoft.com/office/drawing/2014/main" val="502099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pt-BR" sz="1800" b="1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Hipóteses</a:t>
                      </a:r>
                      <a:endParaRPr lang="pt-BR" sz="18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b="1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Descrição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610264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H01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b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O uso de OTA não impacta positivamente a aprendizagem de relações no círculo trigonométrico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83844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HA1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b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O uso de OTA impacta positivamente a aprendizagem de relações no círculo trigonométrico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6723783"/>
                  </a:ext>
                </a:extLst>
              </a:tr>
            </a:tbl>
          </a:graphicData>
        </a:graphic>
      </p:graphicFrame>
      <p:sp>
        <p:nvSpPr>
          <p:cNvPr id="14" name="Google Shape;464;p39">
            <a:extLst>
              <a:ext uri="{FF2B5EF4-FFF2-40B4-BE49-F238E27FC236}">
                <a16:creationId xmlns:a16="http://schemas.microsoft.com/office/drawing/2014/main" id="{B5CDBA52-9BDD-5F6B-79BF-45A699E1AA8B}"/>
              </a:ext>
            </a:extLst>
          </p:cNvPr>
          <p:cNvSpPr txBox="1">
            <a:spLocks/>
          </p:cNvSpPr>
          <p:nvPr/>
        </p:nvSpPr>
        <p:spPr>
          <a:xfrm>
            <a:off x="638707" y="797791"/>
            <a:ext cx="6217138" cy="49237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40F20">
                <a:alpha val="4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9pPr>
          </a:lstStyle>
          <a:p>
            <a:pPr algn="ctr"/>
            <a:r>
              <a:rPr lang="en" sz="2000" dirty="0"/>
              <a:t>Sobre o impacto do uso de OTA na aprendizagem</a:t>
            </a:r>
          </a:p>
        </p:txBody>
      </p:sp>
    </p:spTree>
    <p:extLst>
      <p:ext uri="{BB962C8B-B14F-4D97-AF65-F5344CB8AC3E}">
        <p14:creationId xmlns:p14="http://schemas.microsoft.com/office/powerpoint/2010/main" val="38083721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8"/>
          <p:cNvSpPr txBox="1">
            <a:spLocks noGrp="1"/>
          </p:cNvSpPr>
          <p:nvPr>
            <p:ph type="ctrTitle" idx="4294967295"/>
          </p:nvPr>
        </p:nvSpPr>
        <p:spPr>
          <a:xfrm>
            <a:off x="701450" y="535900"/>
            <a:ext cx="5463300" cy="905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Objetivo Geral</a:t>
            </a:r>
            <a:endParaRPr sz="6000"/>
          </a:p>
        </p:txBody>
      </p:sp>
      <p:sp>
        <p:nvSpPr>
          <p:cNvPr id="155" name="Google Shape;155;p18"/>
          <p:cNvSpPr txBox="1">
            <a:spLocks noGrp="1"/>
          </p:cNvSpPr>
          <p:nvPr>
            <p:ph type="subTitle" idx="4294967295"/>
          </p:nvPr>
        </p:nvSpPr>
        <p:spPr>
          <a:xfrm>
            <a:off x="701450" y="1758975"/>
            <a:ext cx="6366600" cy="2613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2000" dirty="0"/>
              <a:t>Propor uma plataforma de educação apoiada por tecnologia que integre manipulativos tangíveis e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2000" dirty="0"/>
              <a:t>métricas de avaliação da aprendizagem e, analisar como manipulativos tangíveis criados através do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2000" dirty="0"/>
              <a:t>modelo proposto podem auxiliar no processo e acompanhamento do ensino-aprendizagem.</a:t>
            </a:r>
          </a:p>
        </p:txBody>
      </p:sp>
      <p:sp>
        <p:nvSpPr>
          <p:cNvPr id="156" name="Google Shape;156;p18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grpSp>
        <p:nvGrpSpPr>
          <p:cNvPr id="157" name="Google Shape;157;p18"/>
          <p:cNvGrpSpPr/>
          <p:nvPr/>
        </p:nvGrpSpPr>
        <p:grpSpPr>
          <a:xfrm>
            <a:off x="8309413" y="339356"/>
            <a:ext cx="499206" cy="531902"/>
            <a:chOff x="5970800" y="1619250"/>
            <a:chExt cx="428650" cy="456725"/>
          </a:xfrm>
        </p:grpSpPr>
        <p:sp>
          <p:nvSpPr>
            <p:cNvPr id="158" name="Google Shape;158;p18"/>
            <p:cNvSpPr/>
            <p:nvPr/>
          </p:nvSpPr>
          <p:spPr>
            <a:xfrm>
              <a:off x="5970800" y="1674200"/>
              <a:ext cx="377975" cy="377950"/>
            </a:xfrm>
            <a:custGeom>
              <a:avLst/>
              <a:gdLst/>
              <a:ahLst/>
              <a:cxnLst/>
              <a:rect l="l" t="t" r="r" b="b"/>
              <a:pathLst>
                <a:path w="15119" h="15118" extrusionOk="0">
                  <a:moveTo>
                    <a:pt x="7181" y="0"/>
                  </a:moveTo>
                  <a:lnTo>
                    <a:pt x="6790" y="49"/>
                  </a:lnTo>
                  <a:lnTo>
                    <a:pt x="6424" y="98"/>
                  </a:lnTo>
                  <a:lnTo>
                    <a:pt x="6058" y="147"/>
                  </a:lnTo>
                  <a:lnTo>
                    <a:pt x="5691" y="244"/>
                  </a:lnTo>
                  <a:lnTo>
                    <a:pt x="5325" y="342"/>
                  </a:lnTo>
                  <a:lnTo>
                    <a:pt x="4983" y="464"/>
                  </a:lnTo>
                  <a:lnTo>
                    <a:pt x="4641" y="586"/>
                  </a:lnTo>
                  <a:lnTo>
                    <a:pt x="4299" y="733"/>
                  </a:lnTo>
                  <a:lnTo>
                    <a:pt x="3982" y="904"/>
                  </a:lnTo>
                  <a:lnTo>
                    <a:pt x="3664" y="1099"/>
                  </a:lnTo>
                  <a:lnTo>
                    <a:pt x="3347" y="1295"/>
                  </a:lnTo>
                  <a:lnTo>
                    <a:pt x="3053" y="1490"/>
                  </a:lnTo>
                  <a:lnTo>
                    <a:pt x="2760" y="1734"/>
                  </a:lnTo>
                  <a:lnTo>
                    <a:pt x="2492" y="1954"/>
                  </a:lnTo>
                  <a:lnTo>
                    <a:pt x="2223" y="2223"/>
                  </a:lnTo>
                  <a:lnTo>
                    <a:pt x="1979" y="2467"/>
                  </a:lnTo>
                  <a:lnTo>
                    <a:pt x="1735" y="2760"/>
                  </a:lnTo>
                  <a:lnTo>
                    <a:pt x="1515" y="3029"/>
                  </a:lnTo>
                  <a:lnTo>
                    <a:pt x="1295" y="3322"/>
                  </a:lnTo>
                  <a:lnTo>
                    <a:pt x="1100" y="3639"/>
                  </a:lnTo>
                  <a:lnTo>
                    <a:pt x="929" y="3957"/>
                  </a:lnTo>
                  <a:lnTo>
                    <a:pt x="758" y="4274"/>
                  </a:lnTo>
                  <a:lnTo>
                    <a:pt x="611" y="4616"/>
                  </a:lnTo>
                  <a:lnTo>
                    <a:pt x="465" y="4958"/>
                  </a:lnTo>
                  <a:lnTo>
                    <a:pt x="343" y="5300"/>
                  </a:lnTo>
                  <a:lnTo>
                    <a:pt x="245" y="5666"/>
                  </a:lnTo>
                  <a:lnTo>
                    <a:pt x="172" y="6033"/>
                  </a:lnTo>
                  <a:lnTo>
                    <a:pt x="98" y="6399"/>
                  </a:lnTo>
                  <a:lnTo>
                    <a:pt x="49" y="6790"/>
                  </a:lnTo>
                  <a:lnTo>
                    <a:pt x="25" y="7156"/>
                  </a:lnTo>
                  <a:lnTo>
                    <a:pt x="1" y="7547"/>
                  </a:lnTo>
                  <a:lnTo>
                    <a:pt x="25" y="7938"/>
                  </a:lnTo>
                  <a:lnTo>
                    <a:pt x="49" y="8328"/>
                  </a:lnTo>
                  <a:lnTo>
                    <a:pt x="98" y="8695"/>
                  </a:lnTo>
                  <a:lnTo>
                    <a:pt x="172" y="9085"/>
                  </a:lnTo>
                  <a:lnTo>
                    <a:pt x="245" y="9452"/>
                  </a:lnTo>
                  <a:lnTo>
                    <a:pt x="343" y="9794"/>
                  </a:lnTo>
                  <a:lnTo>
                    <a:pt x="465" y="10160"/>
                  </a:lnTo>
                  <a:lnTo>
                    <a:pt x="611" y="10502"/>
                  </a:lnTo>
                  <a:lnTo>
                    <a:pt x="758" y="10820"/>
                  </a:lnTo>
                  <a:lnTo>
                    <a:pt x="929" y="11161"/>
                  </a:lnTo>
                  <a:lnTo>
                    <a:pt x="1100" y="11479"/>
                  </a:lnTo>
                  <a:lnTo>
                    <a:pt x="1295" y="11772"/>
                  </a:lnTo>
                  <a:lnTo>
                    <a:pt x="1515" y="12065"/>
                  </a:lnTo>
                  <a:lnTo>
                    <a:pt x="1735" y="12358"/>
                  </a:lnTo>
                  <a:lnTo>
                    <a:pt x="1979" y="12627"/>
                  </a:lnTo>
                  <a:lnTo>
                    <a:pt x="2223" y="12895"/>
                  </a:lnTo>
                  <a:lnTo>
                    <a:pt x="2492" y="13140"/>
                  </a:lnTo>
                  <a:lnTo>
                    <a:pt x="2760" y="13384"/>
                  </a:lnTo>
                  <a:lnTo>
                    <a:pt x="3053" y="13604"/>
                  </a:lnTo>
                  <a:lnTo>
                    <a:pt x="3347" y="13824"/>
                  </a:lnTo>
                  <a:lnTo>
                    <a:pt x="3664" y="14019"/>
                  </a:lnTo>
                  <a:lnTo>
                    <a:pt x="3982" y="14190"/>
                  </a:lnTo>
                  <a:lnTo>
                    <a:pt x="4299" y="14361"/>
                  </a:lnTo>
                  <a:lnTo>
                    <a:pt x="4641" y="14507"/>
                  </a:lnTo>
                  <a:lnTo>
                    <a:pt x="4983" y="14654"/>
                  </a:lnTo>
                  <a:lnTo>
                    <a:pt x="5325" y="14776"/>
                  </a:lnTo>
                  <a:lnTo>
                    <a:pt x="5691" y="14874"/>
                  </a:lnTo>
                  <a:lnTo>
                    <a:pt x="6058" y="14947"/>
                  </a:lnTo>
                  <a:lnTo>
                    <a:pt x="6424" y="15020"/>
                  </a:lnTo>
                  <a:lnTo>
                    <a:pt x="6790" y="15069"/>
                  </a:lnTo>
                  <a:lnTo>
                    <a:pt x="7181" y="15094"/>
                  </a:lnTo>
                  <a:lnTo>
                    <a:pt x="7572" y="15118"/>
                  </a:lnTo>
                  <a:lnTo>
                    <a:pt x="7963" y="15094"/>
                  </a:lnTo>
                  <a:lnTo>
                    <a:pt x="8329" y="15069"/>
                  </a:lnTo>
                  <a:lnTo>
                    <a:pt x="8720" y="15020"/>
                  </a:lnTo>
                  <a:lnTo>
                    <a:pt x="9086" y="14947"/>
                  </a:lnTo>
                  <a:lnTo>
                    <a:pt x="9452" y="14874"/>
                  </a:lnTo>
                  <a:lnTo>
                    <a:pt x="9819" y="14776"/>
                  </a:lnTo>
                  <a:lnTo>
                    <a:pt x="10161" y="14654"/>
                  </a:lnTo>
                  <a:lnTo>
                    <a:pt x="10503" y="14507"/>
                  </a:lnTo>
                  <a:lnTo>
                    <a:pt x="10844" y="14361"/>
                  </a:lnTo>
                  <a:lnTo>
                    <a:pt x="11162" y="14190"/>
                  </a:lnTo>
                  <a:lnTo>
                    <a:pt x="11479" y="14019"/>
                  </a:lnTo>
                  <a:lnTo>
                    <a:pt x="11797" y="13824"/>
                  </a:lnTo>
                  <a:lnTo>
                    <a:pt x="12090" y="13604"/>
                  </a:lnTo>
                  <a:lnTo>
                    <a:pt x="12383" y="13384"/>
                  </a:lnTo>
                  <a:lnTo>
                    <a:pt x="12652" y="13140"/>
                  </a:lnTo>
                  <a:lnTo>
                    <a:pt x="12920" y="12895"/>
                  </a:lnTo>
                  <a:lnTo>
                    <a:pt x="13165" y="12627"/>
                  </a:lnTo>
                  <a:lnTo>
                    <a:pt x="13409" y="12358"/>
                  </a:lnTo>
                  <a:lnTo>
                    <a:pt x="13629" y="12065"/>
                  </a:lnTo>
                  <a:lnTo>
                    <a:pt x="13824" y="11772"/>
                  </a:lnTo>
                  <a:lnTo>
                    <a:pt x="14019" y="11479"/>
                  </a:lnTo>
                  <a:lnTo>
                    <a:pt x="14215" y="11161"/>
                  </a:lnTo>
                  <a:lnTo>
                    <a:pt x="14386" y="10820"/>
                  </a:lnTo>
                  <a:lnTo>
                    <a:pt x="14532" y="10502"/>
                  </a:lnTo>
                  <a:lnTo>
                    <a:pt x="14654" y="10160"/>
                  </a:lnTo>
                  <a:lnTo>
                    <a:pt x="14777" y="9794"/>
                  </a:lnTo>
                  <a:lnTo>
                    <a:pt x="14899" y="9452"/>
                  </a:lnTo>
                  <a:lnTo>
                    <a:pt x="14972" y="9085"/>
                  </a:lnTo>
                  <a:lnTo>
                    <a:pt x="15045" y="8695"/>
                  </a:lnTo>
                  <a:lnTo>
                    <a:pt x="15094" y="8328"/>
                  </a:lnTo>
                  <a:lnTo>
                    <a:pt x="15118" y="7938"/>
                  </a:lnTo>
                  <a:lnTo>
                    <a:pt x="15118" y="7547"/>
                  </a:lnTo>
                  <a:lnTo>
                    <a:pt x="15094" y="6936"/>
                  </a:lnTo>
                  <a:lnTo>
                    <a:pt x="15021" y="6326"/>
                  </a:lnTo>
                  <a:lnTo>
                    <a:pt x="14899" y="5740"/>
                  </a:lnTo>
                  <a:lnTo>
                    <a:pt x="14728" y="5178"/>
                  </a:lnTo>
                  <a:lnTo>
                    <a:pt x="14532" y="4616"/>
                  </a:lnTo>
                  <a:lnTo>
                    <a:pt x="14288" y="4079"/>
                  </a:lnTo>
                  <a:lnTo>
                    <a:pt x="13995" y="3590"/>
                  </a:lnTo>
                  <a:lnTo>
                    <a:pt x="13653" y="3102"/>
                  </a:lnTo>
                  <a:lnTo>
                    <a:pt x="13458" y="3053"/>
                  </a:lnTo>
                  <a:lnTo>
                    <a:pt x="12163" y="4347"/>
                  </a:lnTo>
                  <a:lnTo>
                    <a:pt x="12383" y="4689"/>
                  </a:lnTo>
                  <a:lnTo>
                    <a:pt x="12578" y="5056"/>
                  </a:lnTo>
                  <a:lnTo>
                    <a:pt x="12749" y="5446"/>
                  </a:lnTo>
                  <a:lnTo>
                    <a:pt x="12896" y="5837"/>
                  </a:lnTo>
                  <a:lnTo>
                    <a:pt x="13018" y="6252"/>
                  </a:lnTo>
                  <a:lnTo>
                    <a:pt x="13091" y="6668"/>
                  </a:lnTo>
                  <a:lnTo>
                    <a:pt x="13165" y="7107"/>
                  </a:lnTo>
                  <a:lnTo>
                    <a:pt x="13165" y="7547"/>
                  </a:lnTo>
                  <a:lnTo>
                    <a:pt x="13140" y="8133"/>
                  </a:lnTo>
                  <a:lnTo>
                    <a:pt x="13067" y="8695"/>
                  </a:lnTo>
                  <a:lnTo>
                    <a:pt x="12920" y="9208"/>
                  </a:lnTo>
                  <a:lnTo>
                    <a:pt x="12725" y="9745"/>
                  </a:lnTo>
                  <a:lnTo>
                    <a:pt x="12505" y="10233"/>
                  </a:lnTo>
                  <a:lnTo>
                    <a:pt x="12212" y="10673"/>
                  </a:lnTo>
                  <a:lnTo>
                    <a:pt x="11895" y="11113"/>
                  </a:lnTo>
                  <a:lnTo>
                    <a:pt x="11528" y="11503"/>
                  </a:lnTo>
                  <a:lnTo>
                    <a:pt x="11138" y="11870"/>
                  </a:lnTo>
                  <a:lnTo>
                    <a:pt x="10698" y="12187"/>
                  </a:lnTo>
                  <a:lnTo>
                    <a:pt x="10234" y="12480"/>
                  </a:lnTo>
                  <a:lnTo>
                    <a:pt x="9745" y="12725"/>
                  </a:lnTo>
                  <a:lnTo>
                    <a:pt x="9233" y="12895"/>
                  </a:lnTo>
                  <a:lnTo>
                    <a:pt x="8695" y="13042"/>
                  </a:lnTo>
                  <a:lnTo>
                    <a:pt x="8133" y="13140"/>
                  </a:lnTo>
                  <a:lnTo>
                    <a:pt x="7572" y="13164"/>
                  </a:lnTo>
                  <a:lnTo>
                    <a:pt x="6986" y="13140"/>
                  </a:lnTo>
                  <a:lnTo>
                    <a:pt x="6448" y="13042"/>
                  </a:lnTo>
                  <a:lnTo>
                    <a:pt x="5911" y="12895"/>
                  </a:lnTo>
                  <a:lnTo>
                    <a:pt x="5398" y="12725"/>
                  </a:lnTo>
                  <a:lnTo>
                    <a:pt x="4910" y="12480"/>
                  </a:lnTo>
                  <a:lnTo>
                    <a:pt x="4446" y="12187"/>
                  </a:lnTo>
                  <a:lnTo>
                    <a:pt x="4006" y="11870"/>
                  </a:lnTo>
                  <a:lnTo>
                    <a:pt x="3615" y="11503"/>
                  </a:lnTo>
                  <a:lnTo>
                    <a:pt x="3249" y="11113"/>
                  </a:lnTo>
                  <a:lnTo>
                    <a:pt x="2931" y="10673"/>
                  </a:lnTo>
                  <a:lnTo>
                    <a:pt x="2638" y="10233"/>
                  </a:lnTo>
                  <a:lnTo>
                    <a:pt x="2418" y="9745"/>
                  </a:lnTo>
                  <a:lnTo>
                    <a:pt x="2223" y="9208"/>
                  </a:lnTo>
                  <a:lnTo>
                    <a:pt x="2077" y="8695"/>
                  </a:lnTo>
                  <a:lnTo>
                    <a:pt x="2003" y="8133"/>
                  </a:lnTo>
                  <a:lnTo>
                    <a:pt x="1954" y="7547"/>
                  </a:lnTo>
                  <a:lnTo>
                    <a:pt x="2003" y="6985"/>
                  </a:lnTo>
                  <a:lnTo>
                    <a:pt x="2077" y="6423"/>
                  </a:lnTo>
                  <a:lnTo>
                    <a:pt x="2223" y="5886"/>
                  </a:lnTo>
                  <a:lnTo>
                    <a:pt x="2418" y="5373"/>
                  </a:lnTo>
                  <a:lnTo>
                    <a:pt x="2638" y="4885"/>
                  </a:lnTo>
                  <a:lnTo>
                    <a:pt x="2931" y="4421"/>
                  </a:lnTo>
                  <a:lnTo>
                    <a:pt x="3249" y="4005"/>
                  </a:lnTo>
                  <a:lnTo>
                    <a:pt x="3615" y="3590"/>
                  </a:lnTo>
                  <a:lnTo>
                    <a:pt x="4006" y="3224"/>
                  </a:lnTo>
                  <a:lnTo>
                    <a:pt x="4446" y="2906"/>
                  </a:lnTo>
                  <a:lnTo>
                    <a:pt x="4910" y="2638"/>
                  </a:lnTo>
                  <a:lnTo>
                    <a:pt x="5398" y="2394"/>
                  </a:lnTo>
                  <a:lnTo>
                    <a:pt x="5911" y="2198"/>
                  </a:lnTo>
                  <a:lnTo>
                    <a:pt x="6448" y="2076"/>
                  </a:lnTo>
                  <a:lnTo>
                    <a:pt x="6986" y="1978"/>
                  </a:lnTo>
                  <a:lnTo>
                    <a:pt x="7572" y="1954"/>
                  </a:lnTo>
                  <a:lnTo>
                    <a:pt x="8011" y="1978"/>
                  </a:lnTo>
                  <a:lnTo>
                    <a:pt x="8451" y="2027"/>
                  </a:lnTo>
                  <a:lnTo>
                    <a:pt x="8866" y="2100"/>
                  </a:lnTo>
                  <a:lnTo>
                    <a:pt x="9281" y="2223"/>
                  </a:lnTo>
                  <a:lnTo>
                    <a:pt x="9672" y="2369"/>
                  </a:lnTo>
                  <a:lnTo>
                    <a:pt x="10063" y="2540"/>
                  </a:lnTo>
                  <a:lnTo>
                    <a:pt x="10429" y="2735"/>
                  </a:lnTo>
                  <a:lnTo>
                    <a:pt x="10771" y="2955"/>
                  </a:lnTo>
                  <a:lnTo>
                    <a:pt x="11943" y="1807"/>
                  </a:lnTo>
                  <a:lnTo>
                    <a:pt x="11846" y="1343"/>
                  </a:lnTo>
                  <a:lnTo>
                    <a:pt x="11382" y="1026"/>
                  </a:lnTo>
                  <a:lnTo>
                    <a:pt x="10893" y="782"/>
                  </a:lnTo>
                  <a:lnTo>
                    <a:pt x="10380" y="537"/>
                  </a:lnTo>
                  <a:lnTo>
                    <a:pt x="9843" y="342"/>
                  </a:lnTo>
                  <a:lnTo>
                    <a:pt x="9306" y="195"/>
                  </a:lnTo>
                  <a:lnTo>
                    <a:pt x="8744" y="98"/>
                  </a:lnTo>
                  <a:lnTo>
                    <a:pt x="8158" y="25"/>
                  </a:lnTo>
                  <a:lnTo>
                    <a:pt x="75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18"/>
            <p:cNvSpPr/>
            <p:nvPr/>
          </p:nvSpPr>
          <p:spPr>
            <a:xfrm>
              <a:off x="6068500" y="1771875"/>
              <a:ext cx="182575" cy="182600"/>
            </a:xfrm>
            <a:custGeom>
              <a:avLst/>
              <a:gdLst/>
              <a:ahLst/>
              <a:cxnLst/>
              <a:rect l="l" t="t" r="r" b="b"/>
              <a:pathLst>
                <a:path w="7303" h="7304" extrusionOk="0">
                  <a:moveTo>
                    <a:pt x="3664" y="1"/>
                  </a:moveTo>
                  <a:lnTo>
                    <a:pt x="3297" y="25"/>
                  </a:lnTo>
                  <a:lnTo>
                    <a:pt x="2931" y="74"/>
                  </a:lnTo>
                  <a:lnTo>
                    <a:pt x="2565" y="147"/>
                  </a:lnTo>
                  <a:lnTo>
                    <a:pt x="2247" y="294"/>
                  </a:lnTo>
                  <a:lnTo>
                    <a:pt x="1930" y="440"/>
                  </a:lnTo>
                  <a:lnTo>
                    <a:pt x="1612" y="611"/>
                  </a:lnTo>
                  <a:lnTo>
                    <a:pt x="1344" y="831"/>
                  </a:lnTo>
                  <a:lnTo>
                    <a:pt x="1075" y="1075"/>
                  </a:lnTo>
                  <a:lnTo>
                    <a:pt x="831" y="1320"/>
                  </a:lnTo>
                  <a:lnTo>
                    <a:pt x="635" y="1613"/>
                  </a:lnTo>
                  <a:lnTo>
                    <a:pt x="440" y="1906"/>
                  </a:lnTo>
                  <a:lnTo>
                    <a:pt x="293" y="2223"/>
                  </a:lnTo>
                  <a:lnTo>
                    <a:pt x="171" y="2565"/>
                  </a:lnTo>
                  <a:lnTo>
                    <a:pt x="74" y="2907"/>
                  </a:lnTo>
                  <a:lnTo>
                    <a:pt x="25" y="3273"/>
                  </a:lnTo>
                  <a:lnTo>
                    <a:pt x="0" y="3640"/>
                  </a:lnTo>
                  <a:lnTo>
                    <a:pt x="25" y="4031"/>
                  </a:lnTo>
                  <a:lnTo>
                    <a:pt x="74" y="4373"/>
                  </a:lnTo>
                  <a:lnTo>
                    <a:pt x="171" y="4739"/>
                  </a:lnTo>
                  <a:lnTo>
                    <a:pt x="293" y="5081"/>
                  </a:lnTo>
                  <a:lnTo>
                    <a:pt x="440" y="5398"/>
                  </a:lnTo>
                  <a:lnTo>
                    <a:pt x="635" y="5691"/>
                  </a:lnTo>
                  <a:lnTo>
                    <a:pt x="831" y="5960"/>
                  </a:lnTo>
                  <a:lnTo>
                    <a:pt x="1075" y="6229"/>
                  </a:lnTo>
                  <a:lnTo>
                    <a:pt x="1344" y="6473"/>
                  </a:lnTo>
                  <a:lnTo>
                    <a:pt x="1612" y="6668"/>
                  </a:lnTo>
                  <a:lnTo>
                    <a:pt x="1930" y="6864"/>
                  </a:lnTo>
                  <a:lnTo>
                    <a:pt x="2247" y="7010"/>
                  </a:lnTo>
                  <a:lnTo>
                    <a:pt x="2565" y="7132"/>
                  </a:lnTo>
                  <a:lnTo>
                    <a:pt x="2931" y="7230"/>
                  </a:lnTo>
                  <a:lnTo>
                    <a:pt x="3297" y="7279"/>
                  </a:lnTo>
                  <a:lnTo>
                    <a:pt x="3664" y="7303"/>
                  </a:lnTo>
                  <a:lnTo>
                    <a:pt x="4030" y="7279"/>
                  </a:lnTo>
                  <a:lnTo>
                    <a:pt x="4396" y="7230"/>
                  </a:lnTo>
                  <a:lnTo>
                    <a:pt x="4738" y="7132"/>
                  </a:lnTo>
                  <a:lnTo>
                    <a:pt x="5080" y="7010"/>
                  </a:lnTo>
                  <a:lnTo>
                    <a:pt x="5398" y="6864"/>
                  </a:lnTo>
                  <a:lnTo>
                    <a:pt x="5691" y="6668"/>
                  </a:lnTo>
                  <a:lnTo>
                    <a:pt x="5984" y="6473"/>
                  </a:lnTo>
                  <a:lnTo>
                    <a:pt x="6253" y="6229"/>
                  </a:lnTo>
                  <a:lnTo>
                    <a:pt x="6472" y="5960"/>
                  </a:lnTo>
                  <a:lnTo>
                    <a:pt x="6692" y="5691"/>
                  </a:lnTo>
                  <a:lnTo>
                    <a:pt x="6863" y="5398"/>
                  </a:lnTo>
                  <a:lnTo>
                    <a:pt x="7034" y="5081"/>
                  </a:lnTo>
                  <a:lnTo>
                    <a:pt x="7156" y="4739"/>
                  </a:lnTo>
                  <a:lnTo>
                    <a:pt x="7230" y="4373"/>
                  </a:lnTo>
                  <a:lnTo>
                    <a:pt x="7303" y="4031"/>
                  </a:lnTo>
                  <a:lnTo>
                    <a:pt x="7303" y="3640"/>
                  </a:lnTo>
                  <a:lnTo>
                    <a:pt x="7303" y="3396"/>
                  </a:lnTo>
                  <a:lnTo>
                    <a:pt x="7278" y="3176"/>
                  </a:lnTo>
                  <a:lnTo>
                    <a:pt x="7254" y="2932"/>
                  </a:lnTo>
                  <a:lnTo>
                    <a:pt x="7181" y="2712"/>
                  </a:lnTo>
                  <a:lnTo>
                    <a:pt x="7132" y="2492"/>
                  </a:lnTo>
                  <a:lnTo>
                    <a:pt x="7034" y="2272"/>
                  </a:lnTo>
                  <a:lnTo>
                    <a:pt x="6839" y="1857"/>
                  </a:lnTo>
                  <a:lnTo>
                    <a:pt x="5325" y="3347"/>
                  </a:lnTo>
                  <a:lnTo>
                    <a:pt x="5349" y="3640"/>
                  </a:lnTo>
                  <a:lnTo>
                    <a:pt x="5349" y="3811"/>
                  </a:lnTo>
                  <a:lnTo>
                    <a:pt x="5325" y="3982"/>
                  </a:lnTo>
                  <a:lnTo>
                    <a:pt x="5276" y="4153"/>
                  </a:lnTo>
                  <a:lnTo>
                    <a:pt x="5227" y="4299"/>
                  </a:lnTo>
                  <a:lnTo>
                    <a:pt x="5154" y="4446"/>
                  </a:lnTo>
                  <a:lnTo>
                    <a:pt x="5080" y="4592"/>
                  </a:lnTo>
                  <a:lnTo>
                    <a:pt x="4983" y="4739"/>
                  </a:lnTo>
                  <a:lnTo>
                    <a:pt x="4860" y="4861"/>
                  </a:lnTo>
                  <a:lnTo>
                    <a:pt x="4738" y="4959"/>
                  </a:lnTo>
                  <a:lnTo>
                    <a:pt x="4616" y="5056"/>
                  </a:lnTo>
                  <a:lnTo>
                    <a:pt x="4470" y="5154"/>
                  </a:lnTo>
                  <a:lnTo>
                    <a:pt x="4323" y="5203"/>
                  </a:lnTo>
                  <a:lnTo>
                    <a:pt x="4177" y="5276"/>
                  </a:lnTo>
                  <a:lnTo>
                    <a:pt x="4006" y="5301"/>
                  </a:lnTo>
                  <a:lnTo>
                    <a:pt x="3835" y="5349"/>
                  </a:lnTo>
                  <a:lnTo>
                    <a:pt x="3493" y="5349"/>
                  </a:lnTo>
                  <a:lnTo>
                    <a:pt x="3322" y="5301"/>
                  </a:lnTo>
                  <a:lnTo>
                    <a:pt x="3151" y="5276"/>
                  </a:lnTo>
                  <a:lnTo>
                    <a:pt x="3004" y="5203"/>
                  </a:lnTo>
                  <a:lnTo>
                    <a:pt x="2858" y="5154"/>
                  </a:lnTo>
                  <a:lnTo>
                    <a:pt x="2711" y="5056"/>
                  </a:lnTo>
                  <a:lnTo>
                    <a:pt x="2589" y="4959"/>
                  </a:lnTo>
                  <a:lnTo>
                    <a:pt x="2467" y="4861"/>
                  </a:lnTo>
                  <a:lnTo>
                    <a:pt x="2345" y="4739"/>
                  </a:lnTo>
                  <a:lnTo>
                    <a:pt x="2247" y="4592"/>
                  </a:lnTo>
                  <a:lnTo>
                    <a:pt x="2174" y="4446"/>
                  </a:lnTo>
                  <a:lnTo>
                    <a:pt x="2101" y="4299"/>
                  </a:lnTo>
                  <a:lnTo>
                    <a:pt x="2027" y="4153"/>
                  </a:lnTo>
                  <a:lnTo>
                    <a:pt x="2003" y="3982"/>
                  </a:lnTo>
                  <a:lnTo>
                    <a:pt x="1979" y="3811"/>
                  </a:lnTo>
                  <a:lnTo>
                    <a:pt x="1954" y="3640"/>
                  </a:lnTo>
                  <a:lnTo>
                    <a:pt x="1979" y="3469"/>
                  </a:lnTo>
                  <a:lnTo>
                    <a:pt x="2003" y="3298"/>
                  </a:lnTo>
                  <a:lnTo>
                    <a:pt x="2027" y="3151"/>
                  </a:lnTo>
                  <a:lnTo>
                    <a:pt x="2101" y="2980"/>
                  </a:lnTo>
                  <a:lnTo>
                    <a:pt x="2174" y="2834"/>
                  </a:lnTo>
                  <a:lnTo>
                    <a:pt x="2247" y="2687"/>
                  </a:lnTo>
                  <a:lnTo>
                    <a:pt x="2345" y="2565"/>
                  </a:lnTo>
                  <a:lnTo>
                    <a:pt x="2467" y="2443"/>
                  </a:lnTo>
                  <a:lnTo>
                    <a:pt x="2589" y="2345"/>
                  </a:lnTo>
                  <a:lnTo>
                    <a:pt x="2711" y="2248"/>
                  </a:lnTo>
                  <a:lnTo>
                    <a:pt x="2858" y="2150"/>
                  </a:lnTo>
                  <a:lnTo>
                    <a:pt x="3004" y="2077"/>
                  </a:lnTo>
                  <a:lnTo>
                    <a:pt x="3151" y="2028"/>
                  </a:lnTo>
                  <a:lnTo>
                    <a:pt x="3322" y="1979"/>
                  </a:lnTo>
                  <a:lnTo>
                    <a:pt x="3493" y="1955"/>
                  </a:lnTo>
                  <a:lnTo>
                    <a:pt x="3664" y="1955"/>
                  </a:lnTo>
                  <a:lnTo>
                    <a:pt x="3957" y="1979"/>
                  </a:lnTo>
                  <a:lnTo>
                    <a:pt x="5447" y="465"/>
                  </a:lnTo>
                  <a:lnTo>
                    <a:pt x="5056" y="269"/>
                  </a:lnTo>
                  <a:lnTo>
                    <a:pt x="4836" y="196"/>
                  </a:lnTo>
                  <a:lnTo>
                    <a:pt x="4616" y="123"/>
                  </a:lnTo>
                  <a:lnTo>
                    <a:pt x="4372" y="74"/>
                  </a:lnTo>
                  <a:lnTo>
                    <a:pt x="4152" y="25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18"/>
            <p:cNvSpPr/>
            <p:nvPr/>
          </p:nvSpPr>
          <p:spPr>
            <a:xfrm>
              <a:off x="5981175" y="2005125"/>
              <a:ext cx="75125" cy="70850"/>
            </a:xfrm>
            <a:custGeom>
              <a:avLst/>
              <a:gdLst/>
              <a:ahLst/>
              <a:cxnLst/>
              <a:rect l="l" t="t" r="r" b="b"/>
              <a:pathLst>
                <a:path w="3005" h="2834" extrusionOk="0">
                  <a:moveTo>
                    <a:pt x="1466" y="0"/>
                  </a:moveTo>
                  <a:lnTo>
                    <a:pt x="294" y="1173"/>
                  </a:lnTo>
                  <a:lnTo>
                    <a:pt x="172" y="1319"/>
                  </a:lnTo>
                  <a:lnTo>
                    <a:pt x="74" y="1490"/>
                  </a:lnTo>
                  <a:lnTo>
                    <a:pt x="25" y="1661"/>
                  </a:lnTo>
                  <a:lnTo>
                    <a:pt x="1" y="1857"/>
                  </a:lnTo>
                  <a:lnTo>
                    <a:pt x="25" y="2052"/>
                  </a:lnTo>
                  <a:lnTo>
                    <a:pt x="74" y="2223"/>
                  </a:lnTo>
                  <a:lnTo>
                    <a:pt x="172" y="2394"/>
                  </a:lnTo>
                  <a:lnTo>
                    <a:pt x="294" y="2540"/>
                  </a:lnTo>
                  <a:lnTo>
                    <a:pt x="440" y="2663"/>
                  </a:lnTo>
                  <a:lnTo>
                    <a:pt x="611" y="2760"/>
                  </a:lnTo>
                  <a:lnTo>
                    <a:pt x="807" y="2809"/>
                  </a:lnTo>
                  <a:lnTo>
                    <a:pt x="978" y="2833"/>
                  </a:lnTo>
                  <a:lnTo>
                    <a:pt x="1173" y="2809"/>
                  </a:lnTo>
                  <a:lnTo>
                    <a:pt x="1344" y="2760"/>
                  </a:lnTo>
                  <a:lnTo>
                    <a:pt x="1515" y="2663"/>
                  </a:lnTo>
                  <a:lnTo>
                    <a:pt x="1686" y="2540"/>
                  </a:lnTo>
                  <a:lnTo>
                    <a:pt x="2858" y="1368"/>
                  </a:lnTo>
                  <a:lnTo>
                    <a:pt x="3005" y="1197"/>
                  </a:lnTo>
                  <a:lnTo>
                    <a:pt x="2590" y="928"/>
                  </a:lnTo>
                  <a:lnTo>
                    <a:pt x="2199" y="635"/>
                  </a:lnTo>
                  <a:lnTo>
                    <a:pt x="1808" y="342"/>
                  </a:lnTo>
                  <a:lnTo>
                    <a:pt x="146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18"/>
            <p:cNvSpPr/>
            <p:nvPr/>
          </p:nvSpPr>
          <p:spPr>
            <a:xfrm>
              <a:off x="6263875" y="2005125"/>
              <a:ext cx="74525" cy="70850"/>
            </a:xfrm>
            <a:custGeom>
              <a:avLst/>
              <a:gdLst/>
              <a:ahLst/>
              <a:cxnLst/>
              <a:rect l="l" t="t" r="r" b="b"/>
              <a:pathLst>
                <a:path w="2981" h="2834" extrusionOk="0">
                  <a:moveTo>
                    <a:pt x="1539" y="0"/>
                  </a:moveTo>
                  <a:lnTo>
                    <a:pt x="1173" y="342"/>
                  </a:lnTo>
                  <a:lnTo>
                    <a:pt x="807" y="635"/>
                  </a:lnTo>
                  <a:lnTo>
                    <a:pt x="416" y="928"/>
                  </a:lnTo>
                  <a:lnTo>
                    <a:pt x="1" y="1197"/>
                  </a:lnTo>
                  <a:lnTo>
                    <a:pt x="123" y="1368"/>
                  </a:lnTo>
                  <a:lnTo>
                    <a:pt x="1319" y="2540"/>
                  </a:lnTo>
                  <a:lnTo>
                    <a:pt x="1466" y="2663"/>
                  </a:lnTo>
                  <a:lnTo>
                    <a:pt x="1637" y="2760"/>
                  </a:lnTo>
                  <a:lnTo>
                    <a:pt x="1832" y="2809"/>
                  </a:lnTo>
                  <a:lnTo>
                    <a:pt x="2003" y="2833"/>
                  </a:lnTo>
                  <a:lnTo>
                    <a:pt x="2199" y="2809"/>
                  </a:lnTo>
                  <a:lnTo>
                    <a:pt x="2370" y="2760"/>
                  </a:lnTo>
                  <a:lnTo>
                    <a:pt x="2541" y="2663"/>
                  </a:lnTo>
                  <a:lnTo>
                    <a:pt x="2712" y="2540"/>
                  </a:lnTo>
                  <a:lnTo>
                    <a:pt x="2834" y="2394"/>
                  </a:lnTo>
                  <a:lnTo>
                    <a:pt x="2931" y="2223"/>
                  </a:lnTo>
                  <a:lnTo>
                    <a:pt x="2980" y="2052"/>
                  </a:lnTo>
                  <a:lnTo>
                    <a:pt x="2980" y="1857"/>
                  </a:lnTo>
                  <a:lnTo>
                    <a:pt x="2980" y="1661"/>
                  </a:lnTo>
                  <a:lnTo>
                    <a:pt x="2931" y="1490"/>
                  </a:lnTo>
                  <a:lnTo>
                    <a:pt x="2834" y="1319"/>
                  </a:lnTo>
                  <a:lnTo>
                    <a:pt x="2712" y="1173"/>
                  </a:lnTo>
                  <a:lnTo>
                    <a:pt x="15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18"/>
            <p:cNvSpPr/>
            <p:nvPr/>
          </p:nvSpPr>
          <p:spPr>
            <a:xfrm>
              <a:off x="6147875" y="1619250"/>
              <a:ext cx="251575" cy="255850"/>
            </a:xfrm>
            <a:custGeom>
              <a:avLst/>
              <a:gdLst/>
              <a:ahLst/>
              <a:cxnLst/>
              <a:rect l="l" t="t" r="r" b="b"/>
              <a:pathLst>
                <a:path w="10063" h="10234" extrusionOk="0">
                  <a:moveTo>
                    <a:pt x="7352" y="0"/>
                  </a:moveTo>
                  <a:lnTo>
                    <a:pt x="7254" y="24"/>
                  </a:lnTo>
                  <a:lnTo>
                    <a:pt x="7181" y="73"/>
                  </a:lnTo>
                  <a:lnTo>
                    <a:pt x="7083" y="147"/>
                  </a:lnTo>
                  <a:lnTo>
                    <a:pt x="5447" y="1758"/>
                  </a:lnTo>
                  <a:lnTo>
                    <a:pt x="5373" y="1856"/>
                  </a:lnTo>
                  <a:lnTo>
                    <a:pt x="5300" y="1978"/>
                  </a:lnTo>
                  <a:lnTo>
                    <a:pt x="5227" y="2125"/>
                  </a:lnTo>
                  <a:lnTo>
                    <a:pt x="5178" y="2247"/>
                  </a:lnTo>
                  <a:lnTo>
                    <a:pt x="5154" y="2393"/>
                  </a:lnTo>
                  <a:lnTo>
                    <a:pt x="5129" y="2540"/>
                  </a:lnTo>
                  <a:lnTo>
                    <a:pt x="5129" y="2687"/>
                  </a:lnTo>
                  <a:lnTo>
                    <a:pt x="5129" y="2809"/>
                  </a:lnTo>
                  <a:lnTo>
                    <a:pt x="5349" y="3981"/>
                  </a:lnTo>
                  <a:lnTo>
                    <a:pt x="5398" y="4152"/>
                  </a:lnTo>
                  <a:lnTo>
                    <a:pt x="147" y="9403"/>
                  </a:lnTo>
                  <a:lnTo>
                    <a:pt x="74" y="9476"/>
                  </a:lnTo>
                  <a:lnTo>
                    <a:pt x="25" y="9574"/>
                  </a:lnTo>
                  <a:lnTo>
                    <a:pt x="0" y="9672"/>
                  </a:lnTo>
                  <a:lnTo>
                    <a:pt x="0" y="9745"/>
                  </a:lnTo>
                  <a:lnTo>
                    <a:pt x="0" y="9843"/>
                  </a:lnTo>
                  <a:lnTo>
                    <a:pt x="25" y="9940"/>
                  </a:lnTo>
                  <a:lnTo>
                    <a:pt x="74" y="10013"/>
                  </a:lnTo>
                  <a:lnTo>
                    <a:pt x="147" y="10087"/>
                  </a:lnTo>
                  <a:lnTo>
                    <a:pt x="220" y="10160"/>
                  </a:lnTo>
                  <a:lnTo>
                    <a:pt x="293" y="10209"/>
                  </a:lnTo>
                  <a:lnTo>
                    <a:pt x="391" y="10233"/>
                  </a:lnTo>
                  <a:lnTo>
                    <a:pt x="586" y="10233"/>
                  </a:lnTo>
                  <a:lnTo>
                    <a:pt x="660" y="10209"/>
                  </a:lnTo>
                  <a:lnTo>
                    <a:pt x="757" y="10160"/>
                  </a:lnTo>
                  <a:lnTo>
                    <a:pt x="831" y="10087"/>
                  </a:lnTo>
                  <a:lnTo>
                    <a:pt x="6204" y="4738"/>
                  </a:lnTo>
                  <a:lnTo>
                    <a:pt x="7254" y="4909"/>
                  </a:lnTo>
                  <a:lnTo>
                    <a:pt x="7376" y="4933"/>
                  </a:lnTo>
                  <a:lnTo>
                    <a:pt x="7523" y="4933"/>
                  </a:lnTo>
                  <a:lnTo>
                    <a:pt x="7645" y="4909"/>
                  </a:lnTo>
                  <a:lnTo>
                    <a:pt x="7791" y="4860"/>
                  </a:lnTo>
                  <a:lnTo>
                    <a:pt x="7938" y="4811"/>
                  </a:lnTo>
                  <a:lnTo>
                    <a:pt x="8060" y="4763"/>
                  </a:lnTo>
                  <a:lnTo>
                    <a:pt x="8182" y="4689"/>
                  </a:lnTo>
                  <a:lnTo>
                    <a:pt x="8280" y="4592"/>
                  </a:lnTo>
                  <a:lnTo>
                    <a:pt x="9916" y="2955"/>
                  </a:lnTo>
                  <a:lnTo>
                    <a:pt x="9989" y="2882"/>
                  </a:lnTo>
                  <a:lnTo>
                    <a:pt x="10038" y="2784"/>
                  </a:lnTo>
                  <a:lnTo>
                    <a:pt x="10063" y="2711"/>
                  </a:lnTo>
                  <a:lnTo>
                    <a:pt x="10038" y="2613"/>
                  </a:lnTo>
                  <a:lnTo>
                    <a:pt x="10014" y="2564"/>
                  </a:lnTo>
                  <a:lnTo>
                    <a:pt x="9940" y="2491"/>
                  </a:lnTo>
                  <a:lnTo>
                    <a:pt x="9843" y="2442"/>
                  </a:lnTo>
                  <a:lnTo>
                    <a:pt x="9745" y="2418"/>
                  </a:lnTo>
                  <a:lnTo>
                    <a:pt x="8695" y="2223"/>
                  </a:lnTo>
                  <a:lnTo>
                    <a:pt x="9721" y="1197"/>
                  </a:lnTo>
                  <a:lnTo>
                    <a:pt x="9794" y="1123"/>
                  </a:lnTo>
                  <a:lnTo>
                    <a:pt x="9843" y="1026"/>
                  </a:lnTo>
                  <a:lnTo>
                    <a:pt x="9867" y="953"/>
                  </a:lnTo>
                  <a:lnTo>
                    <a:pt x="9867" y="855"/>
                  </a:lnTo>
                  <a:lnTo>
                    <a:pt x="9867" y="757"/>
                  </a:lnTo>
                  <a:lnTo>
                    <a:pt x="9843" y="659"/>
                  </a:lnTo>
                  <a:lnTo>
                    <a:pt x="9794" y="586"/>
                  </a:lnTo>
                  <a:lnTo>
                    <a:pt x="9721" y="513"/>
                  </a:lnTo>
                  <a:lnTo>
                    <a:pt x="9647" y="440"/>
                  </a:lnTo>
                  <a:lnTo>
                    <a:pt x="9574" y="391"/>
                  </a:lnTo>
                  <a:lnTo>
                    <a:pt x="9476" y="366"/>
                  </a:lnTo>
                  <a:lnTo>
                    <a:pt x="9281" y="366"/>
                  </a:lnTo>
                  <a:lnTo>
                    <a:pt x="9208" y="391"/>
                  </a:lnTo>
                  <a:lnTo>
                    <a:pt x="9110" y="440"/>
                  </a:lnTo>
                  <a:lnTo>
                    <a:pt x="9037" y="513"/>
                  </a:lnTo>
                  <a:lnTo>
                    <a:pt x="7889" y="1661"/>
                  </a:lnTo>
                  <a:lnTo>
                    <a:pt x="7840" y="1490"/>
                  </a:lnTo>
                  <a:lnTo>
                    <a:pt x="7620" y="318"/>
                  </a:lnTo>
                  <a:lnTo>
                    <a:pt x="7596" y="195"/>
                  </a:lnTo>
                  <a:lnTo>
                    <a:pt x="7547" y="98"/>
                  </a:lnTo>
                  <a:lnTo>
                    <a:pt x="7498" y="49"/>
                  </a:lnTo>
                  <a:lnTo>
                    <a:pt x="742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3" name="Google Shape;163;p18"/>
          <p:cNvSpPr/>
          <p:nvPr/>
        </p:nvSpPr>
        <p:spPr>
          <a:xfrm>
            <a:off x="7968176" y="4111989"/>
            <a:ext cx="164388" cy="180172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4" name="Google Shape;164;p18"/>
          <p:cNvGrpSpPr/>
          <p:nvPr/>
        </p:nvGrpSpPr>
        <p:grpSpPr>
          <a:xfrm>
            <a:off x="7764248" y="3100171"/>
            <a:ext cx="704184" cy="808595"/>
            <a:chOff x="6654650" y="3665275"/>
            <a:chExt cx="409100" cy="409125"/>
          </a:xfrm>
        </p:grpSpPr>
        <p:sp>
          <p:nvSpPr>
            <p:cNvPr id="165" name="Google Shape;165;p18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l" t="t" r="r" b="b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18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l" t="t" r="r" b="b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7" name="Google Shape;167;p18"/>
          <p:cNvGrpSpPr/>
          <p:nvPr/>
        </p:nvGrpSpPr>
        <p:grpSpPr>
          <a:xfrm rot="1201690">
            <a:off x="7082204" y="3738911"/>
            <a:ext cx="471929" cy="528214"/>
            <a:chOff x="570875" y="4322250"/>
            <a:chExt cx="443300" cy="443325"/>
          </a:xfrm>
        </p:grpSpPr>
        <p:sp>
          <p:nvSpPr>
            <p:cNvPr id="168" name="Google Shape;168;p18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18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18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18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2" name="Google Shape;172;p18"/>
          <p:cNvSpPr/>
          <p:nvPr/>
        </p:nvSpPr>
        <p:spPr>
          <a:xfrm rot="2703023">
            <a:off x="7130143" y="3263650"/>
            <a:ext cx="243563" cy="236932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18"/>
          <p:cNvSpPr/>
          <p:nvPr/>
        </p:nvSpPr>
        <p:spPr>
          <a:xfrm rot="-1808590">
            <a:off x="7469093" y="3416677"/>
            <a:ext cx="169561" cy="175666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18"/>
          <p:cNvSpPr/>
          <p:nvPr/>
        </p:nvSpPr>
        <p:spPr>
          <a:xfrm rot="3159182">
            <a:off x="8462868" y="3561935"/>
            <a:ext cx="133681" cy="125382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18"/>
          <p:cNvSpPr/>
          <p:nvPr/>
        </p:nvSpPr>
        <p:spPr>
          <a:xfrm rot="-1807690">
            <a:off x="7954265" y="2654903"/>
            <a:ext cx="114424" cy="118546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44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50</a:t>
            </a:fld>
            <a:endParaRPr/>
          </a:p>
        </p:txBody>
      </p:sp>
      <p:sp>
        <p:nvSpPr>
          <p:cNvPr id="548" name="Google Shape;548;p44"/>
          <p:cNvSpPr txBox="1">
            <a:spLocks noGrp="1"/>
          </p:cNvSpPr>
          <p:nvPr>
            <p:ph type="title" idx="4294967295"/>
          </p:nvPr>
        </p:nvSpPr>
        <p:spPr>
          <a:xfrm>
            <a:off x="559413" y="422585"/>
            <a:ext cx="6918769" cy="723229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" dirty="0"/>
              <a:t>Estudo de Caso – Fase 1</a:t>
            </a:r>
            <a:br>
              <a:rPr lang="en" dirty="0"/>
            </a:br>
            <a:r>
              <a:rPr lang="en" sz="2000" dirty="0"/>
              <a:t>Sobre o impacto do uso de OTA na aprendizagem</a:t>
            </a:r>
            <a:endParaRPr sz="2000" dirty="0"/>
          </a:p>
        </p:txBody>
      </p:sp>
      <p:grpSp>
        <p:nvGrpSpPr>
          <p:cNvPr id="549" name="Google Shape;549;p44"/>
          <p:cNvGrpSpPr/>
          <p:nvPr/>
        </p:nvGrpSpPr>
        <p:grpSpPr>
          <a:xfrm>
            <a:off x="8276571" y="339309"/>
            <a:ext cx="456973" cy="458482"/>
            <a:chOff x="3955900" y="2984500"/>
            <a:chExt cx="414000" cy="422525"/>
          </a:xfrm>
        </p:grpSpPr>
        <p:sp>
          <p:nvSpPr>
            <p:cNvPr id="550" name="Google Shape;550;p44"/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44"/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44"/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2" name="Tabela 1">
            <a:extLst>
              <a:ext uri="{FF2B5EF4-FFF2-40B4-BE49-F238E27FC236}">
                <a16:creationId xmlns:a16="http://schemas.microsoft.com/office/drawing/2014/main" id="{4C144288-8005-7747-51E8-D4A9337DD9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0057999"/>
              </p:ext>
            </p:extLst>
          </p:nvPr>
        </p:nvGraphicFramePr>
        <p:xfrm>
          <a:off x="557876" y="1697990"/>
          <a:ext cx="8005131" cy="748040"/>
        </p:xfrm>
        <a:graphic>
          <a:graphicData uri="http://schemas.openxmlformats.org/drawingml/2006/table">
            <a:tbl>
              <a:tblPr/>
              <a:tblGrid>
                <a:gridCol w="179082">
                  <a:extLst>
                    <a:ext uri="{9D8B030D-6E8A-4147-A177-3AD203B41FA5}">
                      <a16:colId xmlns:a16="http://schemas.microsoft.com/office/drawing/2014/main" val="3773054068"/>
                    </a:ext>
                  </a:extLst>
                </a:gridCol>
                <a:gridCol w="6597312">
                  <a:extLst>
                    <a:ext uri="{9D8B030D-6E8A-4147-A177-3AD203B41FA5}">
                      <a16:colId xmlns:a16="http://schemas.microsoft.com/office/drawing/2014/main" val="1197668166"/>
                    </a:ext>
                  </a:extLst>
                </a:gridCol>
                <a:gridCol w="1228737">
                  <a:extLst>
                    <a:ext uri="{9D8B030D-6E8A-4147-A177-3AD203B41FA5}">
                      <a16:colId xmlns:a16="http://schemas.microsoft.com/office/drawing/2014/main" val="3818012243"/>
                    </a:ext>
                  </a:extLst>
                </a:gridCol>
              </a:tblGrid>
              <a:tr h="215752">
                <a:tc>
                  <a:txBody>
                    <a:bodyPr/>
                    <a:lstStyle/>
                    <a:p>
                      <a:pPr algn="ctr"/>
                      <a:r>
                        <a:rPr lang="pt-BR" sz="1300" b="1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 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76841" marR="76841" marT="38420" marB="3842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1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Questão 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76841" marR="76841" marT="38420" marB="3842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1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Métrica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76841" marR="76841" marT="38420" marB="3842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85981398"/>
                  </a:ext>
                </a:extLst>
              </a:tr>
              <a:tr h="371210">
                <a:tc>
                  <a:txBody>
                    <a:bodyPr/>
                    <a:lstStyle/>
                    <a:p>
                      <a:pPr algn="ctr"/>
                      <a:r>
                        <a:rPr lang="pt-BR" sz="1300" b="1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1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76841" marR="76841" marT="38420" marB="3842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3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Qual a relação entre a quantidade de respostas corretas e o total de questões avaliadas no </a:t>
                      </a:r>
                      <a:r>
                        <a:rPr lang="pt-BR" sz="1300" b="0" i="0" dirty="0" err="1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pré</a:t>
                      </a:r>
                      <a:r>
                        <a:rPr lang="pt-BR" sz="13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 e no pós teste de cada grupo?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76841" marR="76841" marT="38420" marB="3842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3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Nota Tradicional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76841" marR="76841" marT="38420" marB="3842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41988733"/>
                  </a:ext>
                </a:extLst>
              </a:tr>
            </a:tbl>
          </a:graphicData>
        </a:graphic>
      </p:graphicFrame>
      <p:graphicFrame>
        <p:nvGraphicFramePr>
          <p:cNvPr id="13" name="Tabela 12">
            <a:extLst>
              <a:ext uri="{FF2B5EF4-FFF2-40B4-BE49-F238E27FC236}">
                <a16:creationId xmlns:a16="http://schemas.microsoft.com/office/drawing/2014/main" id="{A9E4AF56-A6CC-014D-A87E-423399B93F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096258"/>
              </p:ext>
            </p:extLst>
          </p:nvPr>
        </p:nvGraphicFramePr>
        <p:xfrm>
          <a:off x="557875" y="2439804"/>
          <a:ext cx="8005131" cy="473080"/>
        </p:xfrm>
        <a:graphic>
          <a:graphicData uri="http://schemas.openxmlformats.org/drawingml/2006/table">
            <a:tbl>
              <a:tblPr/>
              <a:tblGrid>
                <a:gridCol w="179082">
                  <a:extLst>
                    <a:ext uri="{9D8B030D-6E8A-4147-A177-3AD203B41FA5}">
                      <a16:colId xmlns:a16="http://schemas.microsoft.com/office/drawing/2014/main" val="3773054068"/>
                    </a:ext>
                  </a:extLst>
                </a:gridCol>
                <a:gridCol w="6597312">
                  <a:extLst>
                    <a:ext uri="{9D8B030D-6E8A-4147-A177-3AD203B41FA5}">
                      <a16:colId xmlns:a16="http://schemas.microsoft.com/office/drawing/2014/main" val="1197668166"/>
                    </a:ext>
                  </a:extLst>
                </a:gridCol>
                <a:gridCol w="1228737">
                  <a:extLst>
                    <a:ext uri="{9D8B030D-6E8A-4147-A177-3AD203B41FA5}">
                      <a16:colId xmlns:a16="http://schemas.microsoft.com/office/drawing/2014/main" val="3818012243"/>
                    </a:ext>
                  </a:extLst>
                </a:gridCol>
              </a:tblGrid>
              <a:tr h="371210">
                <a:tc>
                  <a:txBody>
                    <a:bodyPr/>
                    <a:lstStyle/>
                    <a:p>
                      <a:pPr algn="ctr"/>
                      <a:r>
                        <a:rPr lang="pt-BR" sz="1300" b="1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2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76841" marR="76841" marT="38420" marB="3842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3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Qual a relação entre a quantidade de respostas mais próximas ao correto e o total de questões avaliadas no </a:t>
                      </a:r>
                      <a:r>
                        <a:rPr lang="pt-BR" sz="1300" b="0" i="0" dirty="0" err="1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pré</a:t>
                      </a:r>
                      <a:r>
                        <a:rPr lang="pt-BR" sz="13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 e no pós teste de cada grupo?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76841" marR="76841" marT="38420" marB="3842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3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Nota Ponderada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76841" marR="76841" marT="38420" marB="3842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80555358"/>
                  </a:ext>
                </a:extLst>
              </a:tr>
            </a:tbl>
          </a:graphicData>
        </a:graphic>
      </p:graphicFrame>
      <p:graphicFrame>
        <p:nvGraphicFramePr>
          <p:cNvPr id="14" name="Tabela 13">
            <a:extLst>
              <a:ext uri="{FF2B5EF4-FFF2-40B4-BE49-F238E27FC236}">
                <a16:creationId xmlns:a16="http://schemas.microsoft.com/office/drawing/2014/main" id="{C3DCCA81-A7D3-932E-F358-CBBAC1F1BF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8873273"/>
              </p:ext>
            </p:extLst>
          </p:nvPr>
        </p:nvGraphicFramePr>
        <p:xfrm>
          <a:off x="557874" y="3378149"/>
          <a:ext cx="8005131" cy="473080"/>
        </p:xfrm>
        <a:graphic>
          <a:graphicData uri="http://schemas.openxmlformats.org/drawingml/2006/table">
            <a:tbl>
              <a:tblPr/>
              <a:tblGrid>
                <a:gridCol w="179082">
                  <a:extLst>
                    <a:ext uri="{9D8B030D-6E8A-4147-A177-3AD203B41FA5}">
                      <a16:colId xmlns:a16="http://schemas.microsoft.com/office/drawing/2014/main" val="3773054068"/>
                    </a:ext>
                  </a:extLst>
                </a:gridCol>
                <a:gridCol w="6597312">
                  <a:extLst>
                    <a:ext uri="{9D8B030D-6E8A-4147-A177-3AD203B41FA5}">
                      <a16:colId xmlns:a16="http://schemas.microsoft.com/office/drawing/2014/main" val="1197668166"/>
                    </a:ext>
                  </a:extLst>
                </a:gridCol>
                <a:gridCol w="1228737">
                  <a:extLst>
                    <a:ext uri="{9D8B030D-6E8A-4147-A177-3AD203B41FA5}">
                      <a16:colId xmlns:a16="http://schemas.microsoft.com/office/drawing/2014/main" val="3818012243"/>
                    </a:ext>
                  </a:extLst>
                </a:gridCol>
              </a:tblGrid>
              <a:tr h="371210">
                <a:tc>
                  <a:txBody>
                    <a:bodyPr/>
                    <a:lstStyle/>
                    <a:p>
                      <a:pPr algn="ctr"/>
                      <a:r>
                        <a:rPr lang="pt-BR" sz="1300" b="1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4 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76841" marR="76841" marT="38420" marB="3842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3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Qual o tempo gasto pelos estudantes para responder às questões no </a:t>
                      </a:r>
                      <a:r>
                        <a:rPr lang="pt-BR" sz="1300" b="0" i="0" dirty="0" err="1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pré</a:t>
                      </a:r>
                      <a:r>
                        <a:rPr lang="pt-BR" sz="13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 e pós teste? 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76841" marR="76841" marT="38420" marB="3842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3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Tempo de Resposta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76841" marR="76841" marT="38420" marB="3842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1208665"/>
                  </a:ext>
                </a:extLst>
              </a:tr>
            </a:tbl>
          </a:graphicData>
        </a:graphic>
      </p:graphicFrame>
      <p:graphicFrame>
        <p:nvGraphicFramePr>
          <p:cNvPr id="15" name="Tabela 14">
            <a:extLst>
              <a:ext uri="{FF2B5EF4-FFF2-40B4-BE49-F238E27FC236}">
                <a16:creationId xmlns:a16="http://schemas.microsoft.com/office/drawing/2014/main" id="{D69EE144-F889-54E6-FA68-13177F52C8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4471382"/>
              </p:ext>
            </p:extLst>
          </p:nvPr>
        </p:nvGraphicFramePr>
        <p:xfrm>
          <a:off x="557875" y="2911295"/>
          <a:ext cx="8005131" cy="473080"/>
        </p:xfrm>
        <a:graphic>
          <a:graphicData uri="http://schemas.openxmlformats.org/drawingml/2006/table">
            <a:tbl>
              <a:tblPr/>
              <a:tblGrid>
                <a:gridCol w="179082">
                  <a:extLst>
                    <a:ext uri="{9D8B030D-6E8A-4147-A177-3AD203B41FA5}">
                      <a16:colId xmlns:a16="http://schemas.microsoft.com/office/drawing/2014/main" val="3773054068"/>
                    </a:ext>
                  </a:extLst>
                </a:gridCol>
                <a:gridCol w="6597312">
                  <a:extLst>
                    <a:ext uri="{9D8B030D-6E8A-4147-A177-3AD203B41FA5}">
                      <a16:colId xmlns:a16="http://schemas.microsoft.com/office/drawing/2014/main" val="1197668166"/>
                    </a:ext>
                  </a:extLst>
                </a:gridCol>
                <a:gridCol w="1228737">
                  <a:extLst>
                    <a:ext uri="{9D8B030D-6E8A-4147-A177-3AD203B41FA5}">
                      <a16:colId xmlns:a16="http://schemas.microsoft.com/office/drawing/2014/main" val="3818012243"/>
                    </a:ext>
                  </a:extLst>
                </a:gridCol>
              </a:tblGrid>
              <a:tr h="371210">
                <a:tc>
                  <a:txBody>
                    <a:bodyPr/>
                    <a:lstStyle/>
                    <a:p>
                      <a:pPr algn="ctr"/>
                      <a:r>
                        <a:rPr lang="pt-BR" sz="1300" b="1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3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76841" marR="76841" marT="38420" marB="3842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3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Qual a relação entre a quantidade de respostas dadas pelos estudantes e a quantidade de respostas corretas no </a:t>
                      </a:r>
                      <a:r>
                        <a:rPr lang="pt-BR" sz="1300" b="0" i="0" dirty="0" err="1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pré</a:t>
                      </a:r>
                      <a:r>
                        <a:rPr lang="pt-BR" sz="13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 e no pós teste de cada grupo?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76841" marR="76841" marT="38420" marB="3842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3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Grau de Assertividade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76841" marR="76841" marT="38420" marB="3842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30233080"/>
                  </a:ext>
                </a:extLst>
              </a:tr>
            </a:tbl>
          </a:graphicData>
        </a:graphic>
      </p:graphicFrame>
      <p:graphicFrame>
        <p:nvGraphicFramePr>
          <p:cNvPr id="16" name="Tabela 15">
            <a:extLst>
              <a:ext uri="{FF2B5EF4-FFF2-40B4-BE49-F238E27FC236}">
                <a16:creationId xmlns:a16="http://schemas.microsoft.com/office/drawing/2014/main" id="{9EE0B90B-9962-CFDE-0093-F4F6568AF2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0210573"/>
              </p:ext>
            </p:extLst>
          </p:nvPr>
        </p:nvGraphicFramePr>
        <p:xfrm>
          <a:off x="557873" y="3851229"/>
          <a:ext cx="8005131" cy="473080"/>
        </p:xfrm>
        <a:graphic>
          <a:graphicData uri="http://schemas.openxmlformats.org/drawingml/2006/table">
            <a:tbl>
              <a:tblPr/>
              <a:tblGrid>
                <a:gridCol w="179082">
                  <a:extLst>
                    <a:ext uri="{9D8B030D-6E8A-4147-A177-3AD203B41FA5}">
                      <a16:colId xmlns:a16="http://schemas.microsoft.com/office/drawing/2014/main" val="3773054068"/>
                    </a:ext>
                  </a:extLst>
                </a:gridCol>
                <a:gridCol w="6597312">
                  <a:extLst>
                    <a:ext uri="{9D8B030D-6E8A-4147-A177-3AD203B41FA5}">
                      <a16:colId xmlns:a16="http://schemas.microsoft.com/office/drawing/2014/main" val="1197668166"/>
                    </a:ext>
                  </a:extLst>
                </a:gridCol>
                <a:gridCol w="1228737">
                  <a:extLst>
                    <a:ext uri="{9D8B030D-6E8A-4147-A177-3AD203B41FA5}">
                      <a16:colId xmlns:a16="http://schemas.microsoft.com/office/drawing/2014/main" val="3818012243"/>
                    </a:ext>
                  </a:extLst>
                </a:gridCol>
              </a:tblGrid>
              <a:tr h="429089">
                <a:tc>
                  <a:txBody>
                    <a:bodyPr/>
                    <a:lstStyle/>
                    <a:p>
                      <a:pPr algn="ctr"/>
                      <a:r>
                        <a:rPr lang="pt-BR" sz="1300" b="1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5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76841" marR="76841" marT="38420" marB="3842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3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Qual o nível de compreensão dos estudantes levando em consideração o nível de dificuldade do conteúdo avaliado e o tempo gasto nas respostas no </a:t>
                      </a:r>
                      <a:r>
                        <a:rPr lang="pt-BR" sz="1300" b="0" i="0" dirty="0" err="1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pré</a:t>
                      </a:r>
                      <a:r>
                        <a:rPr lang="pt-BR" sz="13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 e no pós teste?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76841" marR="76841" marT="38420" marB="3842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3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Nível de Compreensão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76841" marR="76841" marT="38420" marB="3842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63522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33502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44"/>
          <p:cNvSpPr txBox="1">
            <a:spLocks noGrp="1"/>
          </p:cNvSpPr>
          <p:nvPr>
            <p:ph type="sldNum" idx="12"/>
          </p:nvPr>
        </p:nvSpPr>
        <p:spPr>
          <a:xfrm>
            <a:off x="8405575" y="4764449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51</a:t>
            </a:fld>
            <a:endParaRPr/>
          </a:p>
        </p:txBody>
      </p:sp>
      <p:sp>
        <p:nvSpPr>
          <p:cNvPr id="548" name="Google Shape;548;p44"/>
          <p:cNvSpPr txBox="1">
            <a:spLocks noGrp="1"/>
          </p:cNvSpPr>
          <p:nvPr>
            <p:ph type="title" idx="4294967295"/>
          </p:nvPr>
        </p:nvSpPr>
        <p:spPr>
          <a:xfrm>
            <a:off x="482400" y="410000"/>
            <a:ext cx="6718200" cy="485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" dirty="0"/>
              <a:t>Estudo de Caso – Fase 1</a:t>
            </a:r>
            <a:endParaRPr dirty="0"/>
          </a:p>
        </p:txBody>
      </p:sp>
      <p:grpSp>
        <p:nvGrpSpPr>
          <p:cNvPr id="549" name="Google Shape;549;p44"/>
          <p:cNvGrpSpPr/>
          <p:nvPr/>
        </p:nvGrpSpPr>
        <p:grpSpPr>
          <a:xfrm>
            <a:off x="8276571" y="339309"/>
            <a:ext cx="456973" cy="458482"/>
            <a:chOff x="3955900" y="2984500"/>
            <a:chExt cx="414000" cy="422525"/>
          </a:xfrm>
        </p:grpSpPr>
        <p:sp>
          <p:nvSpPr>
            <p:cNvPr id="550" name="Google Shape;550;p44"/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44"/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44"/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464;p39">
            <a:extLst>
              <a:ext uri="{FF2B5EF4-FFF2-40B4-BE49-F238E27FC236}">
                <a16:creationId xmlns:a16="http://schemas.microsoft.com/office/drawing/2014/main" id="{B5CDBA52-9BDD-5F6B-79BF-45A699E1AA8B}"/>
              </a:ext>
            </a:extLst>
          </p:cNvPr>
          <p:cNvSpPr txBox="1">
            <a:spLocks/>
          </p:cNvSpPr>
          <p:nvPr/>
        </p:nvSpPr>
        <p:spPr>
          <a:xfrm>
            <a:off x="388612" y="840695"/>
            <a:ext cx="6217138" cy="313238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40F20">
                <a:alpha val="4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9pPr>
          </a:lstStyle>
          <a:p>
            <a:pPr algn="ctr"/>
            <a:r>
              <a:rPr lang="en" sz="2000" dirty="0"/>
              <a:t>Sobre o impacto do uso de OTA na aprendizagem</a:t>
            </a:r>
          </a:p>
        </p:txBody>
      </p:sp>
      <p:graphicFrame>
        <p:nvGraphicFramePr>
          <p:cNvPr id="2" name="Tabela 1">
            <a:extLst>
              <a:ext uri="{FF2B5EF4-FFF2-40B4-BE49-F238E27FC236}">
                <a16:creationId xmlns:a16="http://schemas.microsoft.com/office/drawing/2014/main" id="{D8F49EAE-9DD3-83BF-006C-176D082246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2276456"/>
              </p:ext>
            </p:extLst>
          </p:nvPr>
        </p:nvGraphicFramePr>
        <p:xfrm>
          <a:off x="606458" y="1587914"/>
          <a:ext cx="3801420" cy="3010128"/>
        </p:xfrm>
        <a:graphic>
          <a:graphicData uri="http://schemas.openxmlformats.org/drawingml/2006/table">
            <a:tbl>
              <a:tblPr/>
              <a:tblGrid>
                <a:gridCol w="625231">
                  <a:extLst>
                    <a:ext uri="{9D8B030D-6E8A-4147-A177-3AD203B41FA5}">
                      <a16:colId xmlns:a16="http://schemas.microsoft.com/office/drawing/2014/main" val="4035775838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484597320"/>
                    </a:ext>
                  </a:extLst>
                </a:gridCol>
                <a:gridCol w="617415">
                  <a:extLst>
                    <a:ext uri="{9D8B030D-6E8A-4147-A177-3AD203B41FA5}">
                      <a16:colId xmlns:a16="http://schemas.microsoft.com/office/drawing/2014/main" val="411776163"/>
                    </a:ext>
                  </a:extLst>
                </a:gridCol>
                <a:gridCol w="633046">
                  <a:extLst>
                    <a:ext uri="{9D8B030D-6E8A-4147-A177-3AD203B41FA5}">
                      <a16:colId xmlns:a16="http://schemas.microsoft.com/office/drawing/2014/main" val="1998378633"/>
                    </a:ext>
                  </a:extLst>
                </a:gridCol>
                <a:gridCol w="625231">
                  <a:extLst>
                    <a:ext uri="{9D8B030D-6E8A-4147-A177-3AD203B41FA5}">
                      <a16:colId xmlns:a16="http://schemas.microsoft.com/office/drawing/2014/main" val="3697608119"/>
                    </a:ext>
                  </a:extLst>
                </a:gridCol>
                <a:gridCol w="690897">
                  <a:extLst>
                    <a:ext uri="{9D8B030D-6E8A-4147-A177-3AD203B41FA5}">
                      <a16:colId xmlns:a16="http://schemas.microsoft.com/office/drawing/2014/main" val="3321632399"/>
                    </a:ext>
                  </a:extLst>
                </a:gridCol>
              </a:tblGrid>
              <a:tr h="149386">
                <a:tc>
                  <a:txBody>
                    <a:bodyPr/>
                    <a:lstStyle/>
                    <a:p>
                      <a:pPr algn="ctr"/>
                      <a:r>
                        <a:rPr lang="pt-BR" sz="1300" b="1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Part.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1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NT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1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NP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1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A 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1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NC 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1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TR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2319119"/>
                  </a:ext>
                </a:extLst>
              </a:tr>
              <a:tr h="246048"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T01 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0.267 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0.467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0.286 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0.238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324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75073439"/>
                  </a:ext>
                </a:extLst>
              </a:tr>
              <a:tr h="246048"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T02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0.200 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0.350 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0.100 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0.291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799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23993651"/>
                  </a:ext>
                </a:extLst>
              </a:tr>
              <a:tr h="246048"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T03 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0.000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0.233 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0.000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0.250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696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1693009"/>
                  </a:ext>
                </a:extLst>
              </a:tr>
              <a:tr h="246048"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T04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0.267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0.367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0.267 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0.295 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748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3099717"/>
                  </a:ext>
                </a:extLst>
              </a:tr>
              <a:tr h="246048"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T05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0.200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0.417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0.176 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0.343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875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3089703"/>
                  </a:ext>
                </a:extLst>
              </a:tr>
              <a:tr h="246048"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T06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0.267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0.500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0.222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0.459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998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5346811"/>
                  </a:ext>
                </a:extLst>
              </a:tr>
              <a:tr h="246048"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T07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0.200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0.367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0.200 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0.229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534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28582986"/>
                  </a:ext>
                </a:extLst>
              </a:tr>
              <a:tr h="246048"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T08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0.667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0.800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0.588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0.685 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1583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27341166"/>
                  </a:ext>
                </a:extLst>
              </a:tr>
              <a:tr h="246048"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T09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0.200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0.433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0.136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0.400 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527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2606158"/>
                  </a:ext>
                </a:extLst>
              </a:tr>
              <a:tr h="246048"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T10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0.267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0.467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0.250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0.327 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563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4616377"/>
                  </a:ext>
                </a:extLst>
              </a:tr>
              <a:tr h="246048"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Média 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0.253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0.440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0.223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0.352 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764.70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2779613"/>
                  </a:ext>
                </a:extLst>
              </a:tr>
            </a:tbl>
          </a:graphicData>
        </a:graphic>
      </p:graphicFrame>
      <p:graphicFrame>
        <p:nvGraphicFramePr>
          <p:cNvPr id="5" name="Tabela 4">
            <a:extLst>
              <a:ext uri="{FF2B5EF4-FFF2-40B4-BE49-F238E27FC236}">
                <a16:creationId xmlns:a16="http://schemas.microsoft.com/office/drawing/2014/main" id="{4766F6B9-1AE9-BC07-CF97-61C77A2DE6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9575557"/>
              </p:ext>
            </p:extLst>
          </p:nvPr>
        </p:nvGraphicFramePr>
        <p:xfrm>
          <a:off x="4673390" y="1581547"/>
          <a:ext cx="3888918" cy="3032304"/>
        </p:xfrm>
        <a:graphic>
          <a:graphicData uri="http://schemas.openxmlformats.org/drawingml/2006/table">
            <a:tbl>
              <a:tblPr/>
              <a:tblGrid>
                <a:gridCol w="617415">
                  <a:extLst>
                    <a:ext uri="{9D8B030D-6E8A-4147-A177-3AD203B41FA5}">
                      <a16:colId xmlns:a16="http://schemas.microsoft.com/office/drawing/2014/main" val="245042762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4291142815"/>
                    </a:ext>
                  </a:extLst>
                </a:gridCol>
                <a:gridCol w="601785">
                  <a:extLst>
                    <a:ext uri="{9D8B030D-6E8A-4147-A177-3AD203B41FA5}">
                      <a16:colId xmlns:a16="http://schemas.microsoft.com/office/drawing/2014/main" val="306612064"/>
                    </a:ext>
                  </a:extLst>
                </a:gridCol>
                <a:gridCol w="633046">
                  <a:extLst>
                    <a:ext uri="{9D8B030D-6E8A-4147-A177-3AD203B41FA5}">
                      <a16:colId xmlns:a16="http://schemas.microsoft.com/office/drawing/2014/main" val="936071492"/>
                    </a:ext>
                  </a:extLst>
                </a:gridCol>
                <a:gridCol w="625231">
                  <a:extLst>
                    <a:ext uri="{9D8B030D-6E8A-4147-A177-3AD203B41FA5}">
                      <a16:colId xmlns:a16="http://schemas.microsoft.com/office/drawing/2014/main" val="1195665297"/>
                    </a:ext>
                  </a:extLst>
                </a:gridCol>
                <a:gridCol w="801841">
                  <a:extLst>
                    <a:ext uri="{9D8B030D-6E8A-4147-A177-3AD203B41FA5}">
                      <a16:colId xmlns:a16="http://schemas.microsoft.com/office/drawing/2014/main" val="1661037055"/>
                    </a:ext>
                  </a:extLst>
                </a:gridCol>
              </a:tblGrid>
              <a:tr h="200699">
                <a:tc>
                  <a:txBody>
                    <a:bodyPr/>
                    <a:lstStyle/>
                    <a:p>
                      <a:pPr algn="ctr"/>
                      <a:r>
                        <a:rPr lang="pt-BR" sz="1300" b="1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Part.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1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NT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1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NP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1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A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1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NC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1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TR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1988402"/>
                  </a:ext>
                </a:extLst>
              </a:tr>
              <a:tr h="200699"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T01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-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-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-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-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-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28090921"/>
                  </a:ext>
                </a:extLst>
              </a:tr>
              <a:tr h="200699"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T02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0.667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0.750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0.556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0.700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1679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4920990"/>
                  </a:ext>
                </a:extLst>
              </a:tr>
              <a:tr h="200699"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T03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0.333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0.483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0.278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0.433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1283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386862"/>
                  </a:ext>
                </a:extLst>
              </a:tr>
              <a:tr h="200699"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T04 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0.800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0.883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0.750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0.565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997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0213348"/>
                  </a:ext>
                </a:extLst>
              </a:tr>
              <a:tr h="200699"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T05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0.800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0.867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0.667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0.769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1924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994296"/>
                  </a:ext>
                </a:extLst>
              </a:tr>
              <a:tr h="200699"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T06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0.600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0.733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0.474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0.659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1438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4149509"/>
                  </a:ext>
                </a:extLst>
              </a:tr>
              <a:tr h="200699"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T07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0.667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0.767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0.667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0.594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640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1049444"/>
                  </a:ext>
                </a:extLst>
              </a:tr>
              <a:tr h="200699"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T08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1.000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1.000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0.938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0.844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1206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89131818"/>
                  </a:ext>
                </a:extLst>
              </a:tr>
              <a:tr h="200699"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T09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0.467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0.650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0.368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0.501 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1092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20654974"/>
                  </a:ext>
                </a:extLst>
              </a:tr>
              <a:tr h="200699"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T10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0.733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0.833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0.733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0.732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1637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9635303"/>
                  </a:ext>
                </a:extLst>
              </a:tr>
              <a:tr h="200699"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Média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0.674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0.774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0.603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0.644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1321.78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38494894"/>
                  </a:ext>
                </a:extLst>
              </a:tr>
            </a:tbl>
          </a:graphicData>
        </a:graphic>
      </p:graphicFrame>
      <p:sp>
        <p:nvSpPr>
          <p:cNvPr id="15" name="Google Shape;464;p39">
            <a:extLst>
              <a:ext uri="{FF2B5EF4-FFF2-40B4-BE49-F238E27FC236}">
                <a16:creationId xmlns:a16="http://schemas.microsoft.com/office/drawing/2014/main" id="{21104676-600F-D19F-5EA3-B607ECBF19FF}"/>
              </a:ext>
            </a:extLst>
          </p:cNvPr>
          <p:cNvSpPr txBox="1">
            <a:spLocks/>
          </p:cNvSpPr>
          <p:nvPr/>
        </p:nvSpPr>
        <p:spPr>
          <a:xfrm>
            <a:off x="606458" y="1224181"/>
            <a:ext cx="3387204" cy="313238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40F20">
                <a:alpha val="4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9pPr>
          </a:lstStyle>
          <a:p>
            <a:pPr algn="ctr"/>
            <a:r>
              <a:rPr lang="en" sz="2000" dirty="0"/>
              <a:t>Grupo T - Pré-Teste</a:t>
            </a:r>
          </a:p>
        </p:txBody>
      </p:sp>
      <p:sp>
        <p:nvSpPr>
          <p:cNvPr id="16" name="Google Shape;464;p39">
            <a:extLst>
              <a:ext uri="{FF2B5EF4-FFF2-40B4-BE49-F238E27FC236}">
                <a16:creationId xmlns:a16="http://schemas.microsoft.com/office/drawing/2014/main" id="{02E7C4C7-D9E0-3657-87AB-BF5AE4D7C157}"/>
              </a:ext>
            </a:extLst>
          </p:cNvPr>
          <p:cNvSpPr txBox="1">
            <a:spLocks/>
          </p:cNvSpPr>
          <p:nvPr/>
        </p:nvSpPr>
        <p:spPr>
          <a:xfrm>
            <a:off x="4673390" y="1205824"/>
            <a:ext cx="3864152" cy="313238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40F20">
                <a:alpha val="4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9pPr>
          </a:lstStyle>
          <a:p>
            <a:pPr algn="ctr"/>
            <a:r>
              <a:rPr lang="en" sz="2000" dirty="0"/>
              <a:t>Grupo T - Pós-Teste</a:t>
            </a:r>
          </a:p>
        </p:txBody>
      </p:sp>
    </p:spTree>
    <p:extLst>
      <p:ext uri="{BB962C8B-B14F-4D97-AF65-F5344CB8AC3E}">
        <p14:creationId xmlns:p14="http://schemas.microsoft.com/office/powerpoint/2010/main" val="152531111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44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52</a:t>
            </a:fld>
            <a:endParaRPr/>
          </a:p>
        </p:txBody>
      </p:sp>
      <p:sp>
        <p:nvSpPr>
          <p:cNvPr id="548" name="Google Shape;548;p44"/>
          <p:cNvSpPr txBox="1">
            <a:spLocks noGrp="1"/>
          </p:cNvSpPr>
          <p:nvPr>
            <p:ph type="title" idx="4294967295"/>
          </p:nvPr>
        </p:nvSpPr>
        <p:spPr>
          <a:xfrm>
            <a:off x="518959" y="449750"/>
            <a:ext cx="6918769" cy="723229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" dirty="0"/>
              <a:t>Estudo de Caso – Fase 1</a:t>
            </a:r>
            <a:br>
              <a:rPr lang="en" dirty="0"/>
            </a:br>
            <a:r>
              <a:rPr lang="en" sz="2000" dirty="0"/>
              <a:t>Sobre o impacto do uso de OTA na aprendizagem</a:t>
            </a:r>
            <a:endParaRPr sz="2000" dirty="0"/>
          </a:p>
        </p:txBody>
      </p:sp>
      <p:grpSp>
        <p:nvGrpSpPr>
          <p:cNvPr id="549" name="Google Shape;549;p44"/>
          <p:cNvGrpSpPr/>
          <p:nvPr/>
        </p:nvGrpSpPr>
        <p:grpSpPr>
          <a:xfrm>
            <a:off x="8276571" y="339309"/>
            <a:ext cx="456973" cy="458482"/>
            <a:chOff x="3955900" y="2984500"/>
            <a:chExt cx="414000" cy="422525"/>
          </a:xfrm>
        </p:grpSpPr>
        <p:sp>
          <p:nvSpPr>
            <p:cNvPr id="550" name="Google Shape;550;p44"/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44"/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44"/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" name="Rectangle 1">
            <a:extLst>
              <a:ext uri="{FF2B5EF4-FFF2-40B4-BE49-F238E27FC236}">
                <a16:creationId xmlns:a16="http://schemas.microsoft.com/office/drawing/2014/main" id="{CC8E386B-37B7-CD0F-5935-BC87F6D789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30413" y="14938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pt-BR" altLang="pt-B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pt-BR" alt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9D8391B5-1A51-8A09-B976-AA426801A2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4837" y="1185038"/>
            <a:ext cx="4034325" cy="3412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79316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44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53</a:t>
            </a:fld>
            <a:endParaRPr/>
          </a:p>
        </p:txBody>
      </p:sp>
      <p:sp>
        <p:nvSpPr>
          <p:cNvPr id="548" name="Google Shape;548;p44"/>
          <p:cNvSpPr txBox="1">
            <a:spLocks noGrp="1"/>
          </p:cNvSpPr>
          <p:nvPr>
            <p:ph type="title" idx="4294967295"/>
          </p:nvPr>
        </p:nvSpPr>
        <p:spPr>
          <a:xfrm>
            <a:off x="518959" y="449750"/>
            <a:ext cx="6918769" cy="723229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" dirty="0"/>
              <a:t>Estudo de Caso – Fase 1</a:t>
            </a:r>
            <a:br>
              <a:rPr lang="en" dirty="0"/>
            </a:br>
            <a:r>
              <a:rPr lang="en" sz="2000" dirty="0"/>
              <a:t>Sobre o impacto do uso de OTA na aprendizagem</a:t>
            </a:r>
            <a:endParaRPr sz="2000" dirty="0"/>
          </a:p>
        </p:txBody>
      </p:sp>
      <p:grpSp>
        <p:nvGrpSpPr>
          <p:cNvPr id="549" name="Google Shape;549;p44"/>
          <p:cNvGrpSpPr/>
          <p:nvPr/>
        </p:nvGrpSpPr>
        <p:grpSpPr>
          <a:xfrm>
            <a:off x="8276571" y="339309"/>
            <a:ext cx="456973" cy="458482"/>
            <a:chOff x="3955900" y="2984500"/>
            <a:chExt cx="414000" cy="422525"/>
          </a:xfrm>
        </p:grpSpPr>
        <p:sp>
          <p:nvSpPr>
            <p:cNvPr id="550" name="Google Shape;550;p44"/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44"/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44"/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" name="Rectangle 1">
            <a:extLst>
              <a:ext uri="{FF2B5EF4-FFF2-40B4-BE49-F238E27FC236}">
                <a16:creationId xmlns:a16="http://schemas.microsoft.com/office/drawing/2014/main" id="{CC8E386B-37B7-CD0F-5935-BC87F6D789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30413" y="14938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pt-BR" altLang="pt-B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pt-BR" alt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9D8391B5-1A51-8A09-B976-AA426801A2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2246" y="1185038"/>
            <a:ext cx="4034325" cy="3412512"/>
          </a:xfrm>
          <a:prstGeom prst="rect">
            <a:avLst/>
          </a:prstGeom>
        </p:spPr>
      </p:pic>
      <p:graphicFrame>
        <p:nvGraphicFramePr>
          <p:cNvPr id="10" name="Tabela 9">
            <a:extLst>
              <a:ext uri="{FF2B5EF4-FFF2-40B4-BE49-F238E27FC236}">
                <a16:creationId xmlns:a16="http://schemas.microsoft.com/office/drawing/2014/main" id="{565CAAFC-B7CC-A8AA-6727-611FEF466178}"/>
              </a:ext>
            </a:extLst>
          </p:cNvPr>
          <p:cNvGraphicFramePr>
            <a:graphicFrameLocks noGrp="1"/>
          </p:cNvGraphicFramePr>
          <p:nvPr/>
        </p:nvGraphicFramePr>
        <p:xfrm>
          <a:off x="518959" y="2220094"/>
          <a:ext cx="3557148" cy="1342400"/>
        </p:xfrm>
        <a:graphic>
          <a:graphicData uri="http://schemas.openxmlformats.org/drawingml/2006/table">
            <a:tbl>
              <a:tblPr/>
              <a:tblGrid>
                <a:gridCol w="197457">
                  <a:extLst>
                    <a:ext uri="{9D8B030D-6E8A-4147-A177-3AD203B41FA5}">
                      <a16:colId xmlns:a16="http://schemas.microsoft.com/office/drawing/2014/main" val="3773054068"/>
                    </a:ext>
                  </a:extLst>
                </a:gridCol>
                <a:gridCol w="2377480">
                  <a:extLst>
                    <a:ext uri="{9D8B030D-6E8A-4147-A177-3AD203B41FA5}">
                      <a16:colId xmlns:a16="http://schemas.microsoft.com/office/drawing/2014/main" val="1197668166"/>
                    </a:ext>
                  </a:extLst>
                </a:gridCol>
                <a:gridCol w="982211">
                  <a:extLst>
                    <a:ext uri="{9D8B030D-6E8A-4147-A177-3AD203B41FA5}">
                      <a16:colId xmlns:a16="http://schemas.microsoft.com/office/drawing/2014/main" val="3818012243"/>
                    </a:ext>
                  </a:extLst>
                </a:gridCol>
              </a:tblGrid>
              <a:tr h="215752">
                <a:tc>
                  <a:txBody>
                    <a:bodyPr/>
                    <a:lstStyle/>
                    <a:p>
                      <a:pPr algn="ctr"/>
                      <a:r>
                        <a:rPr lang="pt-BR" sz="1300" b="1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 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76841" marR="76841" marT="38420" marB="3842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1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Questão 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76841" marR="76841" marT="38420" marB="3842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1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Métrica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76841" marR="76841" marT="38420" marB="3842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85981398"/>
                  </a:ext>
                </a:extLst>
              </a:tr>
              <a:tr h="371210">
                <a:tc>
                  <a:txBody>
                    <a:bodyPr/>
                    <a:lstStyle/>
                    <a:p>
                      <a:pPr algn="ctr"/>
                      <a:r>
                        <a:rPr lang="pt-BR" sz="1300" b="1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1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76841" marR="76841" marT="38420" marB="3842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3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Qual a relação entre a quantidade de respostas corretas e o total de questões avaliadas no </a:t>
                      </a:r>
                      <a:r>
                        <a:rPr lang="pt-BR" sz="1300" b="0" i="0" dirty="0" err="1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pré</a:t>
                      </a:r>
                      <a:r>
                        <a:rPr lang="pt-BR" sz="13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 e no pós teste de cada grupo?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76841" marR="76841" marT="38420" marB="3842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3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Nota Tradicional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76841" marR="76841" marT="38420" marB="3842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419887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580325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44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54</a:t>
            </a:fld>
            <a:endParaRPr/>
          </a:p>
        </p:txBody>
      </p:sp>
      <p:sp>
        <p:nvSpPr>
          <p:cNvPr id="548" name="Google Shape;548;p44"/>
          <p:cNvSpPr txBox="1">
            <a:spLocks noGrp="1"/>
          </p:cNvSpPr>
          <p:nvPr>
            <p:ph type="title" idx="4294967295"/>
          </p:nvPr>
        </p:nvSpPr>
        <p:spPr>
          <a:xfrm>
            <a:off x="518959" y="449750"/>
            <a:ext cx="6918769" cy="723229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" dirty="0"/>
              <a:t>Estudo de Caso – Fase 1</a:t>
            </a:r>
            <a:br>
              <a:rPr lang="en" dirty="0"/>
            </a:br>
            <a:r>
              <a:rPr lang="en" sz="2000" dirty="0"/>
              <a:t>Sobre o impacto do uso de OTA na aprendizagem</a:t>
            </a:r>
            <a:endParaRPr sz="2000" dirty="0"/>
          </a:p>
        </p:txBody>
      </p:sp>
      <p:grpSp>
        <p:nvGrpSpPr>
          <p:cNvPr id="549" name="Google Shape;549;p44"/>
          <p:cNvGrpSpPr/>
          <p:nvPr/>
        </p:nvGrpSpPr>
        <p:grpSpPr>
          <a:xfrm>
            <a:off x="8276571" y="339309"/>
            <a:ext cx="456973" cy="458482"/>
            <a:chOff x="3955900" y="2984500"/>
            <a:chExt cx="414000" cy="422525"/>
          </a:xfrm>
        </p:grpSpPr>
        <p:sp>
          <p:nvSpPr>
            <p:cNvPr id="550" name="Google Shape;550;p44"/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44"/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44"/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" name="Rectangle 1">
            <a:extLst>
              <a:ext uri="{FF2B5EF4-FFF2-40B4-BE49-F238E27FC236}">
                <a16:creationId xmlns:a16="http://schemas.microsoft.com/office/drawing/2014/main" id="{CC8E386B-37B7-CD0F-5935-BC87F6D789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30413" y="14938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pt-BR" altLang="pt-B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pt-BR" alt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9D8391B5-1A51-8A09-B976-AA426801A2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2246" y="1185038"/>
            <a:ext cx="4034325" cy="3412512"/>
          </a:xfrm>
          <a:prstGeom prst="rect">
            <a:avLst/>
          </a:prstGeom>
        </p:spPr>
      </p:pic>
      <p:graphicFrame>
        <p:nvGraphicFramePr>
          <p:cNvPr id="10" name="Tabela 9">
            <a:extLst>
              <a:ext uri="{FF2B5EF4-FFF2-40B4-BE49-F238E27FC236}">
                <a16:creationId xmlns:a16="http://schemas.microsoft.com/office/drawing/2014/main" id="{565CAAFC-B7CC-A8AA-6727-611FEF4661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0365549"/>
              </p:ext>
            </p:extLst>
          </p:nvPr>
        </p:nvGraphicFramePr>
        <p:xfrm>
          <a:off x="518959" y="2220094"/>
          <a:ext cx="3557148" cy="1540520"/>
        </p:xfrm>
        <a:graphic>
          <a:graphicData uri="http://schemas.openxmlformats.org/drawingml/2006/table">
            <a:tbl>
              <a:tblPr/>
              <a:tblGrid>
                <a:gridCol w="197457">
                  <a:extLst>
                    <a:ext uri="{9D8B030D-6E8A-4147-A177-3AD203B41FA5}">
                      <a16:colId xmlns:a16="http://schemas.microsoft.com/office/drawing/2014/main" val="3773054068"/>
                    </a:ext>
                  </a:extLst>
                </a:gridCol>
                <a:gridCol w="2377480">
                  <a:extLst>
                    <a:ext uri="{9D8B030D-6E8A-4147-A177-3AD203B41FA5}">
                      <a16:colId xmlns:a16="http://schemas.microsoft.com/office/drawing/2014/main" val="1197668166"/>
                    </a:ext>
                  </a:extLst>
                </a:gridCol>
                <a:gridCol w="982211">
                  <a:extLst>
                    <a:ext uri="{9D8B030D-6E8A-4147-A177-3AD203B41FA5}">
                      <a16:colId xmlns:a16="http://schemas.microsoft.com/office/drawing/2014/main" val="3818012243"/>
                    </a:ext>
                  </a:extLst>
                </a:gridCol>
              </a:tblGrid>
              <a:tr h="215752">
                <a:tc>
                  <a:txBody>
                    <a:bodyPr/>
                    <a:lstStyle/>
                    <a:p>
                      <a:pPr algn="ctr"/>
                      <a:r>
                        <a:rPr lang="pt-BR" sz="1300" b="1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 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76841" marR="76841" marT="38420" marB="3842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1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Questão 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76841" marR="76841" marT="38420" marB="3842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1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Métrica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76841" marR="76841" marT="38420" marB="3842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85981398"/>
                  </a:ext>
                </a:extLst>
              </a:tr>
              <a:tr h="371210">
                <a:tc>
                  <a:txBody>
                    <a:bodyPr/>
                    <a:lstStyle/>
                    <a:p>
                      <a:pPr algn="ctr"/>
                      <a:r>
                        <a:rPr lang="pt-BR" sz="1300" b="1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2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76841" marR="76841" marT="38420" marB="3842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3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Qual a relação entre a quantidade de respostas mais próximas ao correto e o total de questões avaliadas no </a:t>
                      </a:r>
                      <a:r>
                        <a:rPr lang="pt-BR" sz="1300" b="0" i="0" dirty="0" err="1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pré</a:t>
                      </a:r>
                      <a:r>
                        <a:rPr lang="pt-BR" sz="13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 e no pós teste de cada grupo?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76841" marR="76841" marT="38420" marB="3842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3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Nota Ponderada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76841" marR="76841" marT="38420" marB="3842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419887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7694967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44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55</a:t>
            </a:fld>
            <a:endParaRPr/>
          </a:p>
        </p:txBody>
      </p:sp>
      <p:sp>
        <p:nvSpPr>
          <p:cNvPr id="548" name="Google Shape;548;p44"/>
          <p:cNvSpPr txBox="1">
            <a:spLocks noGrp="1"/>
          </p:cNvSpPr>
          <p:nvPr>
            <p:ph type="title" idx="4294967295"/>
          </p:nvPr>
        </p:nvSpPr>
        <p:spPr>
          <a:xfrm>
            <a:off x="518959" y="449750"/>
            <a:ext cx="6918769" cy="723229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" dirty="0"/>
              <a:t>Estudo de Caso – Fase 1</a:t>
            </a:r>
            <a:br>
              <a:rPr lang="en" dirty="0"/>
            </a:br>
            <a:r>
              <a:rPr lang="en" sz="2000" dirty="0"/>
              <a:t>Sobre o impacto do uso de OTA na aprendizagem</a:t>
            </a:r>
            <a:endParaRPr sz="2000" dirty="0"/>
          </a:p>
        </p:txBody>
      </p:sp>
      <p:grpSp>
        <p:nvGrpSpPr>
          <p:cNvPr id="549" name="Google Shape;549;p44"/>
          <p:cNvGrpSpPr/>
          <p:nvPr/>
        </p:nvGrpSpPr>
        <p:grpSpPr>
          <a:xfrm>
            <a:off x="8276571" y="339309"/>
            <a:ext cx="456973" cy="458482"/>
            <a:chOff x="3955900" y="2984500"/>
            <a:chExt cx="414000" cy="422525"/>
          </a:xfrm>
        </p:grpSpPr>
        <p:sp>
          <p:nvSpPr>
            <p:cNvPr id="550" name="Google Shape;550;p44"/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44"/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44"/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" name="Rectangle 1">
            <a:extLst>
              <a:ext uri="{FF2B5EF4-FFF2-40B4-BE49-F238E27FC236}">
                <a16:creationId xmlns:a16="http://schemas.microsoft.com/office/drawing/2014/main" id="{CC8E386B-37B7-CD0F-5935-BC87F6D789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30413" y="14938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pt-BR" altLang="pt-B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pt-BR" alt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9D8391B5-1A51-8A09-B976-AA426801A2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2246" y="1185038"/>
            <a:ext cx="4034325" cy="3412512"/>
          </a:xfrm>
          <a:prstGeom prst="rect">
            <a:avLst/>
          </a:prstGeom>
        </p:spPr>
      </p:pic>
      <p:graphicFrame>
        <p:nvGraphicFramePr>
          <p:cNvPr id="10" name="Tabela 9">
            <a:extLst>
              <a:ext uri="{FF2B5EF4-FFF2-40B4-BE49-F238E27FC236}">
                <a16:creationId xmlns:a16="http://schemas.microsoft.com/office/drawing/2014/main" id="{565CAAFC-B7CC-A8AA-6727-611FEF4661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4966697"/>
              </p:ext>
            </p:extLst>
          </p:nvPr>
        </p:nvGraphicFramePr>
        <p:xfrm>
          <a:off x="518958" y="2220094"/>
          <a:ext cx="3671531" cy="1540520"/>
        </p:xfrm>
        <a:graphic>
          <a:graphicData uri="http://schemas.openxmlformats.org/drawingml/2006/table">
            <a:tbl>
              <a:tblPr/>
              <a:tblGrid>
                <a:gridCol w="203806">
                  <a:extLst>
                    <a:ext uri="{9D8B030D-6E8A-4147-A177-3AD203B41FA5}">
                      <a16:colId xmlns:a16="http://schemas.microsoft.com/office/drawing/2014/main" val="3773054068"/>
                    </a:ext>
                  </a:extLst>
                </a:gridCol>
                <a:gridCol w="2266926">
                  <a:extLst>
                    <a:ext uri="{9D8B030D-6E8A-4147-A177-3AD203B41FA5}">
                      <a16:colId xmlns:a16="http://schemas.microsoft.com/office/drawing/2014/main" val="1197668166"/>
                    </a:ext>
                  </a:extLst>
                </a:gridCol>
                <a:gridCol w="1200799">
                  <a:extLst>
                    <a:ext uri="{9D8B030D-6E8A-4147-A177-3AD203B41FA5}">
                      <a16:colId xmlns:a16="http://schemas.microsoft.com/office/drawing/2014/main" val="3818012243"/>
                    </a:ext>
                  </a:extLst>
                </a:gridCol>
              </a:tblGrid>
              <a:tr h="215752">
                <a:tc>
                  <a:txBody>
                    <a:bodyPr/>
                    <a:lstStyle/>
                    <a:p>
                      <a:pPr algn="ctr"/>
                      <a:r>
                        <a:rPr lang="pt-BR" sz="1300" b="1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 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76841" marR="76841" marT="38420" marB="3842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1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Questão 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76841" marR="76841" marT="38420" marB="3842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1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Métrica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76841" marR="76841" marT="38420" marB="3842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85981398"/>
                  </a:ext>
                </a:extLst>
              </a:tr>
              <a:tr h="371210">
                <a:tc>
                  <a:txBody>
                    <a:bodyPr/>
                    <a:lstStyle/>
                    <a:p>
                      <a:pPr algn="ctr"/>
                      <a:r>
                        <a:rPr lang="pt-BR" sz="1300" b="1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3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76841" marR="76841" marT="38420" marB="3842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3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Qual a relação entre a quantidade de respostas dadas pelos estudantes e a quantidade de respostas corretas no </a:t>
                      </a:r>
                      <a:r>
                        <a:rPr lang="pt-BR" sz="1300" b="0" i="0" dirty="0" err="1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pré</a:t>
                      </a:r>
                      <a:r>
                        <a:rPr lang="pt-BR" sz="13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 e no pós teste de cada grupo?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76841" marR="76841" marT="38420" marB="3842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3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Grau de Assertividade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76841" marR="76841" marT="38420" marB="3842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419887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0757369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44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56</a:t>
            </a:fld>
            <a:endParaRPr/>
          </a:p>
        </p:txBody>
      </p:sp>
      <p:sp>
        <p:nvSpPr>
          <p:cNvPr id="548" name="Google Shape;548;p44"/>
          <p:cNvSpPr txBox="1">
            <a:spLocks noGrp="1"/>
          </p:cNvSpPr>
          <p:nvPr>
            <p:ph type="title" idx="4294967295"/>
          </p:nvPr>
        </p:nvSpPr>
        <p:spPr>
          <a:xfrm>
            <a:off x="518959" y="449750"/>
            <a:ext cx="6918769" cy="723229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" dirty="0"/>
              <a:t>Estudo de Caso – Fase 1</a:t>
            </a:r>
            <a:br>
              <a:rPr lang="en" dirty="0"/>
            </a:br>
            <a:r>
              <a:rPr lang="en" sz="2000" dirty="0"/>
              <a:t>Sobre o impacto do uso de OTA na aprendizagem</a:t>
            </a:r>
            <a:endParaRPr sz="2000" dirty="0"/>
          </a:p>
        </p:txBody>
      </p:sp>
      <p:grpSp>
        <p:nvGrpSpPr>
          <p:cNvPr id="549" name="Google Shape;549;p44"/>
          <p:cNvGrpSpPr/>
          <p:nvPr/>
        </p:nvGrpSpPr>
        <p:grpSpPr>
          <a:xfrm>
            <a:off x="8276571" y="339309"/>
            <a:ext cx="456973" cy="458482"/>
            <a:chOff x="3955900" y="2984500"/>
            <a:chExt cx="414000" cy="422525"/>
          </a:xfrm>
        </p:grpSpPr>
        <p:sp>
          <p:nvSpPr>
            <p:cNvPr id="550" name="Google Shape;550;p44"/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44"/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44"/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" name="Rectangle 1">
            <a:extLst>
              <a:ext uri="{FF2B5EF4-FFF2-40B4-BE49-F238E27FC236}">
                <a16:creationId xmlns:a16="http://schemas.microsoft.com/office/drawing/2014/main" id="{CC8E386B-37B7-CD0F-5935-BC87F6D789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30413" y="14938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pt-BR" altLang="pt-B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pt-BR" alt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89ABDE3C-9CB2-56DD-E760-9217D71BF1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3512" y="1299460"/>
            <a:ext cx="3312306" cy="3298090"/>
          </a:xfrm>
          <a:prstGeom prst="rect">
            <a:avLst/>
          </a:prstGeom>
        </p:spPr>
      </p:pic>
      <p:graphicFrame>
        <p:nvGraphicFramePr>
          <p:cNvPr id="10" name="Tabela 9">
            <a:extLst>
              <a:ext uri="{FF2B5EF4-FFF2-40B4-BE49-F238E27FC236}">
                <a16:creationId xmlns:a16="http://schemas.microsoft.com/office/drawing/2014/main" id="{C8015B8F-CFD6-D60F-34EF-676E0CE507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655181"/>
              </p:ext>
            </p:extLst>
          </p:nvPr>
        </p:nvGraphicFramePr>
        <p:xfrm>
          <a:off x="518959" y="2475425"/>
          <a:ext cx="4283629" cy="946160"/>
        </p:xfrm>
        <a:graphic>
          <a:graphicData uri="http://schemas.openxmlformats.org/drawingml/2006/table">
            <a:tbl>
              <a:tblPr/>
              <a:tblGrid>
                <a:gridCol w="237783">
                  <a:extLst>
                    <a:ext uri="{9D8B030D-6E8A-4147-A177-3AD203B41FA5}">
                      <a16:colId xmlns:a16="http://schemas.microsoft.com/office/drawing/2014/main" val="3773054068"/>
                    </a:ext>
                  </a:extLst>
                </a:gridCol>
                <a:gridCol w="3107592">
                  <a:extLst>
                    <a:ext uri="{9D8B030D-6E8A-4147-A177-3AD203B41FA5}">
                      <a16:colId xmlns:a16="http://schemas.microsoft.com/office/drawing/2014/main" val="1197668166"/>
                    </a:ext>
                  </a:extLst>
                </a:gridCol>
                <a:gridCol w="938254">
                  <a:extLst>
                    <a:ext uri="{9D8B030D-6E8A-4147-A177-3AD203B41FA5}">
                      <a16:colId xmlns:a16="http://schemas.microsoft.com/office/drawing/2014/main" val="3818012243"/>
                    </a:ext>
                  </a:extLst>
                </a:gridCol>
              </a:tblGrid>
              <a:tr h="215752">
                <a:tc>
                  <a:txBody>
                    <a:bodyPr/>
                    <a:lstStyle/>
                    <a:p>
                      <a:pPr algn="ctr"/>
                      <a:r>
                        <a:rPr lang="pt-BR" sz="1300" b="1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 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76841" marR="76841" marT="38420" marB="3842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1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Questão 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76841" marR="76841" marT="38420" marB="3842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1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Métrica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76841" marR="76841" marT="38420" marB="3842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85981398"/>
                  </a:ext>
                </a:extLst>
              </a:tr>
              <a:tr h="371210">
                <a:tc>
                  <a:txBody>
                    <a:bodyPr/>
                    <a:lstStyle/>
                    <a:p>
                      <a:pPr algn="ctr"/>
                      <a:r>
                        <a:rPr lang="pt-BR" sz="1300" b="1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4 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76841" marR="76841" marT="38420" marB="3842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3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Qual o tempo gasto pelos estudantes para responder às questões no </a:t>
                      </a:r>
                      <a:r>
                        <a:rPr lang="pt-BR" sz="1300" b="0" i="0" dirty="0" err="1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pré</a:t>
                      </a:r>
                      <a:r>
                        <a:rPr lang="pt-BR" sz="13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 e pós teste? 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76841" marR="76841" marT="38420" marB="3842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3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Tempo de Resposta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76841" marR="76841" marT="38420" marB="3842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419887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6842727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44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57</a:t>
            </a:fld>
            <a:endParaRPr/>
          </a:p>
        </p:txBody>
      </p:sp>
      <p:sp>
        <p:nvSpPr>
          <p:cNvPr id="548" name="Google Shape;548;p44"/>
          <p:cNvSpPr txBox="1">
            <a:spLocks noGrp="1"/>
          </p:cNvSpPr>
          <p:nvPr>
            <p:ph type="title" idx="4294967295"/>
          </p:nvPr>
        </p:nvSpPr>
        <p:spPr>
          <a:xfrm>
            <a:off x="518959" y="449750"/>
            <a:ext cx="6918769" cy="723229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" dirty="0"/>
              <a:t>Estudo de Caso – Fase 1</a:t>
            </a:r>
            <a:br>
              <a:rPr lang="en" dirty="0"/>
            </a:br>
            <a:r>
              <a:rPr lang="en" sz="2000" dirty="0"/>
              <a:t>Sobre o impacto do uso de OTA na aprendizagem</a:t>
            </a:r>
            <a:endParaRPr sz="2000" dirty="0"/>
          </a:p>
        </p:txBody>
      </p:sp>
      <p:grpSp>
        <p:nvGrpSpPr>
          <p:cNvPr id="549" name="Google Shape;549;p44"/>
          <p:cNvGrpSpPr/>
          <p:nvPr/>
        </p:nvGrpSpPr>
        <p:grpSpPr>
          <a:xfrm>
            <a:off x="8276571" y="339309"/>
            <a:ext cx="456973" cy="458482"/>
            <a:chOff x="3955900" y="2984500"/>
            <a:chExt cx="414000" cy="422525"/>
          </a:xfrm>
        </p:grpSpPr>
        <p:sp>
          <p:nvSpPr>
            <p:cNvPr id="550" name="Google Shape;550;p44"/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44"/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44"/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" name="Rectangle 1">
            <a:extLst>
              <a:ext uri="{FF2B5EF4-FFF2-40B4-BE49-F238E27FC236}">
                <a16:creationId xmlns:a16="http://schemas.microsoft.com/office/drawing/2014/main" id="{CC8E386B-37B7-CD0F-5935-BC87F6D789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30413" y="14938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pt-BR" altLang="pt-B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pt-BR" alt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9D8391B5-1A51-8A09-B976-AA426801A2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2246" y="1185038"/>
            <a:ext cx="4034325" cy="3412512"/>
          </a:xfrm>
          <a:prstGeom prst="rect">
            <a:avLst/>
          </a:prstGeom>
        </p:spPr>
      </p:pic>
      <p:graphicFrame>
        <p:nvGraphicFramePr>
          <p:cNvPr id="10" name="Tabela 9">
            <a:extLst>
              <a:ext uri="{FF2B5EF4-FFF2-40B4-BE49-F238E27FC236}">
                <a16:creationId xmlns:a16="http://schemas.microsoft.com/office/drawing/2014/main" id="{565CAAFC-B7CC-A8AA-6727-611FEF4661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0913101"/>
              </p:ext>
            </p:extLst>
          </p:nvPr>
        </p:nvGraphicFramePr>
        <p:xfrm>
          <a:off x="518959" y="1922914"/>
          <a:ext cx="3671531" cy="1936760"/>
        </p:xfrm>
        <a:graphic>
          <a:graphicData uri="http://schemas.openxmlformats.org/drawingml/2006/table">
            <a:tbl>
              <a:tblPr/>
              <a:tblGrid>
                <a:gridCol w="203806">
                  <a:extLst>
                    <a:ext uri="{9D8B030D-6E8A-4147-A177-3AD203B41FA5}">
                      <a16:colId xmlns:a16="http://schemas.microsoft.com/office/drawing/2014/main" val="3773054068"/>
                    </a:ext>
                  </a:extLst>
                </a:gridCol>
                <a:gridCol w="2266926">
                  <a:extLst>
                    <a:ext uri="{9D8B030D-6E8A-4147-A177-3AD203B41FA5}">
                      <a16:colId xmlns:a16="http://schemas.microsoft.com/office/drawing/2014/main" val="1197668166"/>
                    </a:ext>
                  </a:extLst>
                </a:gridCol>
                <a:gridCol w="1200799">
                  <a:extLst>
                    <a:ext uri="{9D8B030D-6E8A-4147-A177-3AD203B41FA5}">
                      <a16:colId xmlns:a16="http://schemas.microsoft.com/office/drawing/2014/main" val="3818012243"/>
                    </a:ext>
                  </a:extLst>
                </a:gridCol>
              </a:tblGrid>
              <a:tr h="215752">
                <a:tc>
                  <a:txBody>
                    <a:bodyPr/>
                    <a:lstStyle/>
                    <a:p>
                      <a:pPr algn="ctr"/>
                      <a:r>
                        <a:rPr lang="pt-BR" sz="1300" b="1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 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76841" marR="76841" marT="38420" marB="3842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1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Questão 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76841" marR="76841" marT="38420" marB="3842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1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Métrica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76841" marR="76841" marT="38420" marB="3842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85981398"/>
                  </a:ext>
                </a:extLst>
              </a:tr>
              <a:tr h="371210">
                <a:tc>
                  <a:txBody>
                    <a:bodyPr/>
                    <a:lstStyle/>
                    <a:p>
                      <a:pPr algn="ctr"/>
                      <a:r>
                        <a:rPr lang="pt-BR" sz="1300" b="1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5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76841" marR="76841" marT="38420" marB="3842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3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Qual o nível de compreensão dos estudantes levando em consideração o nível de dificuldade do conteúdo avaliado e o tempo gasto nas respostas no </a:t>
                      </a:r>
                      <a:r>
                        <a:rPr lang="pt-BR" sz="1300" b="0" i="0" dirty="0" err="1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pré</a:t>
                      </a:r>
                      <a:r>
                        <a:rPr lang="pt-BR" sz="13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 e no pós teste?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76841" marR="76841" marT="38420" marB="3842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3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Nível de Compreensão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76841" marR="76841" marT="38420" marB="3842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419887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5400127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44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58</a:t>
            </a:fld>
            <a:endParaRPr/>
          </a:p>
        </p:txBody>
      </p:sp>
      <p:sp>
        <p:nvSpPr>
          <p:cNvPr id="548" name="Google Shape;548;p44"/>
          <p:cNvSpPr txBox="1">
            <a:spLocks noGrp="1"/>
          </p:cNvSpPr>
          <p:nvPr>
            <p:ph type="title" idx="4294967295"/>
          </p:nvPr>
        </p:nvSpPr>
        <p:spPr>
          <a:xfrm>
            <a:off x="518959" y="449750"/>
            <a:ext cx="6918769" cy="723229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" dirty="0"/>
              <a:t>Estudo de Caso – Fase 1</a:t>
            </a:r>
            <a:br>
              <a:rPr lang="en" dirty="0"/>
            </a:br>
            <a:r>
              <a:rPr lang="en" sz="2000" dirty="0"/>
              <a:t>Sobre o impacto do uso de OTA na aprendizagem</a:t>
            </a:r>
            <a:endParaRPr sz="2000" dirty="0"/>
          </a:p>
        </p:txBody>
      </p:sp>
      <p:grpSp>
        <p:nvGrpSpPr>
          <p:cNvPr id="549" name="Google Shape;549;p44"/>
          <p:cNvGrpSpPr/>
          <p:nvPr/>
        </p:nvGrpSpPr>
        <p:grpSpPr>
          <a:xfrm>
            <a:off x="8276571" y="339309"/>
            <a:ext cx="456973" cy="458482"/>
            <a:chOff x="3955900" y="2984500"/>
            <a:chExt cx="414000" cy="422525"/>
          </a:xfrm>
        </p:grpSpPr>
        <p:sp>
          <p:nvSpPr>
            <p:cNvPr id="550" name="Google Shape;550;p44"/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44"/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44"/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" name="Rectangle 1">
            <a:extLst>
              <a:ext uri="{FF2B5EF4-FFF2-40B4-BE49-F238E27FC236}">
                <a16:creationId xmlns:a16="http://schemas.microsoft.com/office/drawing/2014/main" id="{CC8E386B-37B7-CD0F-5935-BC87F6D789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30413" y="14938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pt-BR" altLang="pt-B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pt-BR" alt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9D8391B5-1A51-8A09-B976-AA426801A2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4837" y="1185038"/>
            <a:ext cx="4034325" cy="3412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48373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44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59</a:t>
            </a:fld>
            <a:endParaRPr/>
          </a:p>
        </p:txBody>
      </p:sp>
      <p:sp>
        <p:nvSpPr>
          <p:cNvPr id="548" name="Google Shape;548;p44"/>
          <p:cNvSpPr txBox="1">
            <a:spLocks noGrp="1"/>
          </p:cNvSpPr>
          <p:nvPr>
            <p:ph type="title" idx="4294967295"/>
          </p:nvPr>
        </p:nvSpPr>
        <p:spPr>
          <a:xfrm>
            <a:off x="482400" y="410000"/>
            <a:ext cx="6718200" cy="485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" dirty="0"/>
              <a:t>Estudo de Caso – Fase 1</a:t>
            </a:r>
            <a:endParaRPr dirty="0"/>
          </a:p>
        </p:txBody>
      </p:sp>
      <p:grpSp>
        <p:nvGrpSpPr>
          <p:cNvPr id="549" name="Google Shape;549;p44"/>
          <p:cNvGrpSpPr/>
          <p:nvPr/>
        </p:nvGrpSpPr>
        <p:grpSpPr>
          <a:xfrm>
            <a:off x="8276571" y="339309"/>
            <a:ext cx="456973" cy="458482"/>
            <a:chOff x="3955900" y="2984500"/>
            <a:chExt cx="414000" cy="422525"/>
          </a:xfrm>
        </p:grpSpPr>
        <p:sp>
          <p:nvSpPr>
            <p:cNvPr id="550" name="Google Shape;550;p44"/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44"/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44"/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464;p39">
            <a:extLst>
              <a:ext uri="{FF2B5EF4-FFF2-40B4-BE49-F238E27FC236}">
                <a16:creationId xmlns:a16="http://schemas.microsoft.com/office/drawing/2014/main" id="{B5CDBA52-9BDD-5F6B-79BF-45A699E1AA8B}"/>
              </a:ext>
            </a:extLst>
          </p:cNvPr>
          <p:cNvSpPr txBox="1">
            <a:spLocks/>
          </p:cNvSpPr>
          <p:nvPr/>
        </p:nvSpPr>
        <p:spPr>
          <a:xfrm>
            <a:off x="482400" y="714306"/>
            <a:ext cx="7924300" cy="49237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40F20">
                <a:alpha val="4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9pPr>
          </a:lstStyle>
          <a:p>
            <a:r>
              <a:rPr lang="pt-BR" sz="1900" dirty="0"/>
              <a:t>Comparação entre o uso de objeto tangível e o ensino tradicional</a:t>
            </a:r>
            <a:endParaRPr lang="en" sz="1900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A43FC1D7-64D4-072F-0384-630C93F6B5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6461" y="1520607"/>
            <a:ext cx="3288819" cy="2908587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0EFFE295-8FE4-5AB2-E896-6B9585F88C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2353" y="1500900"/>
            <a:ext cx="3346600" cy="2923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3105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9"/>
          <p:cNvSpPr txBox="1">
            <a:spLocks noGrp="1"/>
          </p:cNvSpPr>
          <p:nvPr>
            <p:ph type="title"/>
          </p:nvPr>
        </p:nvSpPr>
        <p:spPr>
          <a:xfrm>
            <a:off x="787200" y="714800"/>
            <a:ext cx="6718200" cy="485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Objetivos Específicos</a:t>
            </a:r>
            <a:endParaRPr sz="3600" dirty="0"/>
          </a:p>
        </p:txBody>
      </p:sp>
      <p:sp>
        <p:nvSpPr>
          <p:cNvPr id="181" name="Google Shape;181;p19"/>
          <p:cNvSpPr txBox="1">
            <a:spLocks noGrp="1"/>
          </p:cNvSpPr>
          <p:nvPr>
            <p:ph type="body" idx="1"/>
          </p:nvPr>
        </p:nvSpPr>
        <p:spPr>
          <a:xfrm>
            <a:off x="594825" y="1821543"/>
            <a:ext cx="7976100" cy="275053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68300" algn="l" rtl="0">
              <a:spcBef>
                <a:spcPts val="600"/>
              </a:spcBef>
              <a:spcAft>
                <a:spcPts val="0"/>
              </a:spcAft>
              <a:buSzPts val="2200"/>
              <a:buChar char="▫"/>
            </a:pPr>
            <a:r>
              <a:rPr lang="pt-BR" sz="2200" dirty="0"/>
              <a:t>Registrar as interações dos estudantes com o ambiente tangível com o intuito de gerar métricas de aprendizagem;</a:t>
            </a:r>
          </a:p>
          <a:p>
            <a:pPr indent="-368300">
              <a:buSzPts val="2200"/>
            </a:pPr>
            <a:endParaRPr lang="pt-BR" sz="2200" dirty="0"/>
          </a:p>
          <a:p>
            <a:pPr indent="-368300">
              <a:buSzPts val="2200"/>
            </a:pPr>
            <a:r>
              <a:rPr lang="pt-BR" sz="2200" dirty="0"/>
              <a:t>Comparar um objeto tangível de aprendizagem com o modelo tradicional de ensino.</a:t>
            </a:r>
          </a:p>
        </p:txBody>
      </p:sp>
      <p:sp>
        <p:nvSpPr>
          <p:cNvPr id="182" name="Google Shape;182;p19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grpSp>
        <p:nvGrpSpPr>
          <p:cNvPr id="183" name="Google Shape;183;p19"/>
          <p:cNvGrpSpPr/>
          <p:nvPr/>
        </p:nvGrpSpPr>
        <p:grpSpPr>
          <a:xfrm>
            <a:off x="8302884" y="339249"/>
            <a:ext cx="505699" cy="505699"/>
            <a:chOff x="2594325" y="1627175"/>
            <a:chExt cx="440850" cy="440850"/>
          </a:xfrm>
        </p:grpSpPr>
        <p:sp>
          <p:nvSpPr>
            <p:cNvPr id="184" name="Google Shape;184;p19"/>
            <p:cNvSpPr/>
            <p:nvPr/>
          </p:nvSpPr>
          <p:spPr>
            <a:xfrm>
              <a:off x="2594325" y="1890950"/>
              <a:ext cx="177075" cy="177075"/>
            </a:xfrm>
            <a:custGeom>
              <a:avLst/>
              <a:gdLst/>
              <a:ahLst/>
              <a:cxnLst/>
              <a:rect l="l" t="t" r="r" b="b"/>
              <a:pathLst>
                <a:path w="7083" h="7083" extrusionOk="0">
                  <a:moveTo>
                    <a:pt x="5544" y="0"/>
                  </a:moveTo>
                  <a:lnTo>
                    <a:pt x="538" y="5984"/>
                  </a:lnTo>
                  <a:lnTo>
                    <a:pt x="0" y="7083"/>
                  </a:lnTo>
                  <a:lnTo>
                    <a:pt x="1099" y="6546"/>
                  </a:lnTo>
                  <a:lnTo>
                    <a:pt x="7083" y="1539"/>
                  </a:lnTo>
                  <a:lnTo>
                    <a:pt x="554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19"/>
            <p:cNvSpPr/>
            <p:nvPr/>
          </p:nvSpPr>
          <p:spPr>
            <a:xfrm>
              <a:off x="2858700" y="1627175"/>
              <a:ext cx="176475" cy="176475"/>
            </a:xfrm>
            <a:custGeom>
              <a:avLst/>
              <a:gdLst/>
              <a:ahLst/>
              <a:cxnLst/>
              <a:rect l="l" t="t" r="r" b="b"/>
              <a:pathLst>
                <a:path w="7059" h="7059" extrusionOk="0">
                  <a:moveTo>
                    <a:pt x="904" y="1"/>
                  </a:moveTo>
                  <a:lnTo>
                    <a:pt x="782" y="25"/>
                  </a:lnTo>
                  <a:lnTo>
                    <a:pt x="684" y="98"/>
                  </a:lnTo>
                  <a:lnTo>
                    <a:pt x="611" y="147"/>
                  </a:lnTo>
                  <a:lnTo>
                    <a:pt x="489" y="294"/>
                  </a:lnTo>
                  <a:lnTo>
                    <a:pt x="367" y="440"/>
                  </a:lnTo>
                  <a:lnTo>
                    <a:pt x="294" y="587"/>
                  </a:lnTo>
                  <a:lnTo>
                    <a:pt x="196" y="733"/>
                  </a:lnTo>
                  <a:lnTo>
                    <a:pt x="74" y="1051"/>
                  </a:lnTo>
                  <a:lnTo>
                    <a:pt x="0" y="1393"/>
                  </a:lnTo>
                  <a:lnTo>
                    <a:pt x="0" y="1735"/>
                  </a:lnTo>
                  <a:lnTo>
                    <a:pt x="25" y="2052"/>
                  </a:lnTo>
                  <a:lnTo>
                    <a:pt x="123" y="2394"/>
                  </a:lnTo>
                  <a:lnTo>
                    <a:pt x="269" y="2711"/>
                  </a:lnTo>
                  <a:lnTo>
                    <a:pt x="4348" y="6790"/>
                  </a:lnTo>
                  <a:lnTo>
                    <a:pt x="4665" y="6937"/>
                  </a:lnTo>
                  <a:lnTo>
                    <a:pt x="5007" y="7034"/>
                  </a:lnTo>
                  <a:lnTo>
                    <a:pt x="5325" y="7059"/>
                  </a:lnTo>
                  <a:lnTo>
                    <a:pt x="5667" y="7059"/>
                  </a:lnTo>
                  <a:lnTo>
                    <a:pt x="6008" y="6986"/>
                  </a:lnTo>
                  <a:lnTo>
                    <a:pt x="6326" y="6863"/>
                  </a:lnTo>
                  <a:lnTo>
                    <a:pt x="6473" y="6766"/>
                  </a:lnTo>
                  <a:lnTo>
                    <a:pt x="6619" y="6692"/>
                  </a:lnTo>
                  <a:lnTo>
                    <a:pt x="6766" y="6570"/>
                  </a:lnTo>
                  <a:lnTo>
                    <a:pt x="6912" y="6448"/>
                  </a:lnTo>
                  <a:lnTo>
                    <a:pt x="6961" y="6375"/>
                  </a:lnTo>
                  <a:lnTo>
                    <a:pt x="7034" y="6277"/>
                  </a:lnTo>
                  <a:lnTo>
                    <a:pt x="7059" y="6155"/>
                  </a:lnTo>
                  <a:lnTo>
                    <a:pt x="7059" y="6057"/>
                  </a:lnTo>
                  <a:lnTo>
                    <a:pt x="7059" y="5960"/>
                  </a:lnTo>
                  <a:lnTo>
                    <a:pt x="7034" y="5862"/>
                  </a:lnTo>
                  <a:lnTo>
                    <a:pt x="6961" y="5764"/>
                  </a:lnTo>
                  <a:lnTo>
                    <a:pt x="6912" y="5667"/>
                  </a:lnTo>
                  <a:lnTo>
                    <a:pt x="1393" y="147"/>
                  </a:lnTo>
                  <a:lnTo>
                    <a:pt x="1295" y="98"/>
                  </a:lnTo>
                  <a:lnTo>
                    <a:pt x="1197" y="25"/>
                  </a:lnTo>
                  <a:lnTo>
                    <a:pt x="109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19"/>
            <p:cNvSpPr/>
            <p:nvPr/>
          </p:nvSpPr>
          <p:spPr>
            <a:xfrm>
              <a:off x="2663325" y="1702275"/>
              <a:ext cx="296750" cy="296775"/>
            </a:xfrm>
            <a:custGeom>
              <a:avLst/>
              <a:gdLst/>
              <a:ahLst/>
              <a:cxnLst/>
              <a:rect l="l" t="t" r="r" b="b"/>
              <a:pathLst>
                <a:path w="11870" h="11871" extrusionOk="0">
                  <a:moveTo>
                    <a:pt x="7718" y="1295"/>
                  </a:moveTo>
                  <a:lnTo>
                    <a:pt x="7815" y="1319"/>
                  </a:lnTo>
                  <a:lnTo>
                    <a:pt x="7889" y="1368"/>
                  </a:lnTo>
                  <a:lnTo>
                    <a:pt x="7938" y="1442"/>
                  </a:lnTo>
                  <a:lnTo>
                    <a:pt x="7938" y="1515"/>
                  </a:lnTo>
                  <a:lnTo>
                    <a:pt x="7938" y="1588"/>
                  </a:lnTo>
                  <a:lnTo>
                    <a:pt x="7889" y="1661"/>
                  </a:lnTo>
                  <a:lnTo>
                    <a:pt x="5862" y="3664"/>
                  </a:lnTo>
                  <a:lnTo>
                    <a:pt x="5788" y="3713"/>
                  </a:lnTo>
                  <a:lnTo>
                    <a:pt x="5715" y="3737"/>
                  </a:lnTo>
                  <a:lnTo>
                    <a:pt x="5642" y="3713"/>
                  </a:lnTo>
                  <a:lnTo>
                    <a:pt x="5569" y="3664"/>
                  </a:lnTo>
                  <a:lnTo>
                    <a:pt x="5520" y="3591"/>
                  </a:lnTo>
                  <a:lnTo>
                    <a:pt x="5495" y="3517"/>
                  </a:lnTo>
                  <a:lnTo>
                    <a:pt x="5520" y="3444"/>
                  </a:lnTo>
                  <a:lnTo>
                    <a:pt x="5569" y="3371"/>
                  </a:lnTo>
                  <a:lnTo>
                    <a:pt x="7571" y="1368"/>
                  </a:lnTo>
                  <a:lnTo>
                    <a:pt x="7644" y="1319"/>
                  </a:lnTo>
                  <a:lnTo>
                    <a:pt x="7718" y="1295"/>
                  </a:lnTo>
                  <a:close/>
                  <a:moveTo>
                    <a:pt x="7767" y="1"/>
                  </a:moveTo>
                  <a:lnTo>
                    <a:pt x="4885" y="2907"/>
                  </a:lnTo>
                  <a:lnTo>
                    <a:pt x="4640" y="2809"/>
                  </a:lnTo>
                  <a:lnTo>
                    <a:pt x="4396" y="2712"/>
                  </a:lnTo>
                  <a:lnTo>
                    <a:pt x="4103" y="2614"/>
                  </a:lnTo>
                  <a:lnTo>
                    <a:pt x="3810" y="2565"/>
                  </a:lnTo>
                  <a:lnTo>
                    <a:pt x="3493" y="2492"/>
                  </a:lnTo>
                  <a:lnTo>
                    <a:pt x="3175" y="2443"/>
                  </a:lnTo>
                  <a:lnTo>
                    <a:pt x="2858" y="2418"/>
                  </a:lnTo>
                  <a:lnTo>
                    <a:pt x="2247" y="2418"/>
                  </a:lnTo>
                  <a:lnTo>
                    <a:pt x="1954" y="2443"/>
                  </a:lnTo>
                  <a:lnTo>
                    <a:pt x="1636" y="2492"/>
                  </a:lnTo>
                  <a:lnTo>
                    <a:pt x="1319" y="2565"/>
                  </a:lnTo>
                  <a:lnTo>
                    <a:pt x="1001" y="2687"/>
                  </a:lnTo>
                  <a:lnTo>
                    <a:pt x="708" y="2809"/>
                  </a:lnTo>
                  <a:lnTo>
                    <a:pt x="415" y="3005"/>
                  </a:lnTo>
                  <a:lnTo>
                    <a:pt x="147" y="3224"/>
                  </a:lnTo>
                  <a:lnTo>
                    <a:pt x="73" y="3298"/>
                  </a:lnTo>
                  <a:lnTo>
                    <a:pt x="24" y="3395"/>
                  </a:lnTo>
                  <a:lnTo>
                    <a:pt x="0" y="3493"/>
                  </a:lnTo>
                  <a:lnTo>
                    <a:pt x="0" y="3615"/>
                  </a:lnTo>
                  <a:lnTo>
                    <a:pt x="0" y="3713"/>
                  </a:lnTo>
                  <a:lnTo>
                    <a:pt x="24" y="3811"/>
                  </a:lnTo>
                  <a:lnTo>
                    <a:pt x="73" y="3908"/>
                  </a:lnTo>
                  <a:lnTo>
                    <a:pt x="147" y="4006"/>
                  </a:lnTo>
                  <a:lnTo>
                    <a:pt x="7864" y="11724"/>
                  </a:lnTo>
                  <a:lnTo>
                    <a:pt x="7962" y="11797"/>
                  </a:lnTo>
                  <a:lnTo>
                    <a:pt x="8060" y="11846"/>
                  </a:lnTo>
                  <a:lnTo>
                    <a:pt x="8157" y="11870"/>
                  </a:lnTo>
                  <a:lnTo>
                    <a:pt x="8377" y="11870"/>
                  </a:lnTo>
                  <a:lnTo>
                    <a:pt x="8475" y="11846"/>
                  </a:lnTo>
                  <a:lnTo>
                    <a:pt x="8573" y="11797"/>
                  </a:lnTo>
                  <a:lnTo>
                    <a:pt x="8646" y="11724"/>
                  </a:lnTo>
                  <a:lnTo>
                    <a:pt x="8866" y="11455"/>
                  </a:lnTo>
                  <a:lnTo>
                    <a:pt x="9061" y="11162"/>
                  </a:lnTo>
                  <a:lnTo>
                    <a:pt x="9183" y="10869"/>
                  </a:lnTo>
                  <a:lnTo>
                    <a:pt x="9305" y="10551"/>
                  </a:lnTo>
                  <a:lnTo>
                    <a:pt x="9379" y="10234"/>
                  </a:lnTo>
                  <a:lnTo>
                    <a:pt x="9427" y="9916"/>
                  </a:lnTo>
                  <a:lnTo>
                    <a:pt x="9452" y="9623"/>
                  </a:lnTo>
                  <a:lnTo>
                    <a:pt x="9452" y="9330"/>
                  </a:lnTo>
                  <a:lnTo>
                    <a:pt x="9452" y="9013"/>
                  </a:lnTo>
                  <a:lnTo>
                    <a:pt x="9427" y="8695"/>
                  </a:lnTo>
                  <a:lnTo>
                    <a:pt x="9379" y="8378"/>
                  </a:lnTo>
                  <a:lnTo>
                    <a:pt x="9305" y="8060"/>
                  </a:lnTo>
                  <a:lnTo>
                    <a:pt x="9256" y="7767"/>
                  </a:lnTo>
                  <a:lnTo>
                    <a:pt x="9159" y="7474"/>
                  </a:lnTo>
                  <a:lnTo>
                    <a:pt x="9061" y="7230"/>
                  </a:lnTo>
                  <a:lnTo>
                    <a:pt x="8963" y="6986"/>
                  </a:lnTo>
                  <a:lnTo>
                    <a:pt x="11870" y="4104"/>
                  </a:lnTo>
                  <a:lnTo>
                    <a:pt x="77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744919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44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60</a:t>
            </a:fld>
            <a:endParaRPr/>
          </a:p>
        </p:txBody>
      </p:sp>
      <p:sp>
        <p:nvSpPr>
          <p:cNvPr id="548" name="Google Shape;548;p44"/>
          <p:cNvSpPr txBox="1">
            <a:spLocks noGrp="1"/>
          </p:cNvSpPr>
          <p:nvPr>
            <p:ph type="title" idx="4294967295"/>
          </p:nvPr>
        </p:nvSpPr>
        <p:spPr>
          <a:xfrm>
            <a:off x="482400" y="410000"/>
            <a:ext cx="6718200" cy="485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" dirty="0"/>
              <a:t>Estudo de Caso – Fase 1</a:t>
            </a:r>
            <a:endParaRPr dirty="0"/>
          </a:p>
        </p:txBody>
      </p:sp>
      <p:grpSp>
        <p:nvGrpSpPr>
          <p:cNvPr id="549" name="Google Shape;549;p44"/>
          <p:cNvGrpSpPr/>
          <p:nvPr/>
        </p:nvGrpSpPr>
        <p:grpSpPr>
          <a:xfrm>
            <a:off x="8276571" y="339309"/>
            <a:ext cx="456973" cy="458482"/>
            <a:chOff x="3955900" y="2984500"/>
            <a:chExt cx="414000" cy="422525"/>
          </a:xfrm>
        </p:grpSpPr>
        <p:sp>
          <p:nvSpPr>
            <p:cNvPr id="550" name="Google Shape;550;p44"/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44"/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44"/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464;p39">
            <a:extLst>
              <a:ext uri="{FF2B5EF4-FFF2-40B4-BE49-F238E27FC236}">
                <a16:creationId xmlns:a16="http://schemas.microsoft.com/office/drawing/2014/main" id="{B5CDBA52-9BDD-5F6B-79BF-45A699E1AA8B}"/>
              </a:ext>
            </a:extLst>
          </p:cNvPr>
          <p:cNvSpPr txBox="1">
            <a:spLocks/>
          </p:cNvSpPr>
          <p:nvPr/>
        </p:nvSpPr>
        <p:spPr>
          <a:xfrm>
            <a:off x="482400" y="714306"/>
            <a:ext cx="7924300" cy="49237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40F20">
                <a:alpha val="4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9pPr>
          </a:lstStyle>
          <a:p>
            <a:r>
              <a:rPr lang="pt-BR" sz="1900" dirty="0"/>
              <a:t>Comparação entre o uso de objeto tangível e o ensino tradicional</a:t>
            </a:r>
            <a:endParaRPr lang="en" sz="1900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9724445-368E-923F-9171-28EF3B1BD0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9569" y="1510982"/>
            <a:ext cx="3320314" cy="2879986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4E494641-08B0-2365-7C84-E69473286C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7423" y="1510982"/>
            <a:ext cx="3447008" cy="2914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51042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44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61</a:t>
            </a:fld>
            <a:endParaRPr/>
          </a:p>
        </p:txBody>
      </p:sp>
      <p:sp>
        <p:nvSpPr>
          <p:cNvPr id="548" name="Google Shape;548;p44"/>
          <p:cNvSpPr txBox="1">
            <a:spLocks noGrp="1"/>
          </p:cNvSpPr>
          <p:nvPr>
            <p:ph type="title" idx="4294967295"/>
          </p:nvPr>
        </p:nvSpPr>
        <p:spPr>
          <a:xfrm>
            <a:off x="482400" y="410000"/>
            <a:ext cx="6718200" cy="485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" dirty="0"/>
              <a:t>Estudo de Caso – Fase 1</a:t>
            </a:r>
            <a:endParaRPr dirty="0"/>
          </a:p>
        </p:txBody>
      </p:sp>
      <p:grpSp>
        <p:nvGrpSpPr>
          <p:cNvPr id="549" name="Google Shape;549;p44"/>
          <p:cNvGrpSpPr/>
          <p:nvPr/>
        </p:nvGrpSpPr>
        <p:grpSpPr>
          <a:xfrm>
            <a:off x="8276571" y="339309"/>
            <a:ext cx="456973" cy="458482"/>
            <a:chOff x="3955900" y="2984500"/>
            <a:chExt cx="414000" cy="422525"/>
          </a:xfrm>
        </p:grpSpPr>
        <p:sp>
          <p:nvSpPr>
            <p:cNvPr id="550" name="Google Shape;550;p44"/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44"/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44"/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464;p39">
            <a:extLst>
              <a:ext uri="{FF2B5EF4-FFF2-40B4-BE49-F238E27FC236}">
                <a16:creationId xmlns:a16="http://schemas.microsoft.com/office/drawing/2014/main" id="{B5CDBA52-9BDD-5F6B-79BF-45A699E1AA8B}"/>
              </a:ext>
            </a:extLst>
          </p:cNvPr>
          <p:cNvSpPr txBox="1">
            <a:spLocks/>
          </p:cNvSpPr>
          <p:nvPr/>
        </p:nvSpPr>
        <p:spPr>
          <a:xfrm>
            <a:off x="482400" y="714306"/>
            <a:ext cx="7924300" cy="49237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40F20">
                <a:alpha val="4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9pPr>
          </a:lstStyle>
          <a:p>
            <a:r>
              <a:rPr lang="pt-BR" sz="1900" dirty="0"/>
              <a:t>Comparação entre o uso de objeto tangível e o ensino tradicional</a:t>
            </a:r>
            <a:endParaRPr lang="en" sz="1900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89BF752-5EA9-013E-0D1C-2B3029B0EE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3978" y="1336802"/>
            <a:ext cx="3741144" cy="3229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04598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470;p39">
            <a:extLst>
              <a:ext uri="{FF2B5EF4-FFF2-40B4-BE49-F238E27FC236}">
                <a16:creationId xmlns:a16="http://schemas.microsoft.com/office/drawing/2014/main" id="{BF6C4414-9D83-D93B-D9E1-2F39D1C3069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62</a:t>
            </a:fld>
            <a:endParaRPr/>
          </a:p>
        </p:txBody>
      </p:sp>
      <p:grpSp>
        <p:nvGrpSpPr>
          <p:cNvPr id="26" name="Google Shape;549;p44">
            <a:extLst>
              <a:ext uri="{FF2B5EF4-FFF2-40B4-BE49-F238E27FC236}">
                <a16:creationId xmlns:a16="http://schemas.microsoft.com/office/drawing/2014/main" id="{E70E8185-2EC5-4F55-055B-4BB26B7CAFE3}"/>
              </a:ext>
            </a:extLst>
          </p:cNvPr>
          <p:cNvGrpSpPr/>
          <p:nvPr/>
        </p:nvGrpSpPr>
        <p:grpSpPr>
          <a:xfrm>
            <a:off x="8276571" y="339309"/>
            <a:ext cx="456973" cy="458482"/>
            <a:chOff x="3955900" y="2984500"/>
            <a:chExt cx="414000" cy="422525"/>
          </a:xfrm>
        </p:grpSpPr>
        <p:sp>
          <p:nvSpPr>
            <p:cNvPr id="27" name="Google Shape;550;p44">
              <a:extLst>
                <a:ext uri="{FF2B5EF4-FFF2-40B4-BE49-F238E27FC236}">
                  <a16:creationId xmlns:a16="http://schemas.microsoft.com/office/drawing/2014/main" id="{E823EBC4-1E6B-455E-822A-84B8E044DCFD}"/>
                </a:ext>
              </a:extLst>
            </p:cNvPr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551;p44">
              <a:extLst>
                <a:ext uri="{FF2B5EF4-FFF2-40B4-BE49-F238E27FC236}">
                  <a16:creationId xmlns:a16="http://schemas.microsoft.com/office/drawing/2014/main" id="{9929C983-0331-4A49-F79C-9F91ED741A49}"/>
                </a:ext>
              </a:extLst>
            </p:cNvPr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552;p44">
              <a:extLst>
                <a:ext uri="{FF2B5EF4-FFF2-40B4-BE49-F238E27FC236}">
                  <a16:creationId xmlns:a16="http://schemas.microsoft.com/office/drawing/2014/main" id="{4B88C154-A367-409B-57F5-4E3316DBC6B9}"/>
                </a:ext>
              </a:extLst>
            </p:cNvPr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" name="Google Shape;548;p44">
            <a:extLst>
              <a:ext uri="{FF2B5EF4-FFF2-40B4-BE49-F238E27FC236}">
                <a16:creationId xmlns:a16="http://schemas.microsoft.com/office/drawing/2014/main" id="{99EE964F-169B-B0C6-0611-C487DA17BF82}"/>
              </a:ext>
            </a:extLst>
          </p:cNvPr>
          <p:cNvSpPr txBox="1">
            <a:spLocks/>
          </p:cNvSpPr>
          <p:nvPr/>
        </p:nvSpPr>
        <p:spPr>
          <a:xfrm>
            <a:off x="559413" y="498874"/>
            <a:ext cx="6718200" cy="4854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40F20">
                <a:alpha val="4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9pPr>
          </a:lstStyle>
          <a:p>
            <a:r>
              <a:rPr lang="pt-BR"/>
              <a:t>Estudo de Caso – Fase 2</a:t>
            </a:r>
            <a:endParaRPr lang="pt-BR" dirty="0"/>
          </a:p>
        </p:txBody>
      </p:sp>
      <p:graphicFrame>
        <p:nvGraphicFramePr>
          <p:cNvPr id="19" name="Tabela 18">
            <a:extLst>
              <a:ext uri="{FF2B5EF4-FFF2-40B4-BE49-F238E27FC236}">
                <a16:creationId xmlns:a16="http://schemas.microsoft.com/office/drawing/2014/main" id="{FCE49EC3-F96C-3421-F5C9-2B8D1141BA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4786924"/>
              </p:ext>
            </p:extLst>
          </p:nvPr>
        </p:nvGraphicFramePr>
        <p:xfrm>
          <a:off x="1105878" y="1509250"/>
          <a:ext cx="6654799" cy="2164080"/>
        </p:xfrm>
        <a:graphic>
          <a:graphicData uri="http://schemas.openxmlformats.org/drawingml/2006/table">
            <a:tbl>
              <a:tblPr/>
              <a:tblGrid>
                <a:gridCol w="2239107">
                  <a:extLst>
                    <a:ext uri="{9D8B030D-6E8A-4147-A177-3AD203B41FA5}">
                      <a16:colId xmlns:a16="http://schemas.microsoft.com/office/drawing/2014/main" val="3435628158"/>
                    </a:ext>
                  </a:extLst>
                </a:gridCol>
                <a:gridCol w="4415692">
                  <a:extLst>
                    <a:ext uri="{9D8B030D-6E8A-4147-A177-3AD203B41FA5}">
                      <a16:colId xmlns:a16="http://schemas.microsoft.com/office/drawing/2014/main" val="502099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pt-BR" sz="1600" b="1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Analisar </a:t>
                      </a:r>
                      <a:endParaRPr lang="pt-BR" sz="20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o uso de Objetos Tangíveis de Aprendizagem</a:t>
                      </a:r>
                      <a:endParaRPr lang="pt-BR" sz="20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6102640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pt-BR" sz="1600" b="1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Com o objetivo de </a:t>
                      </a:r>
                      <a:endParaRPr lang="pt-BR" sz="20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caracterizar</a:t>
                      </a:r>
                      <a:endParaRPr lang="pt-BR" sz="20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838442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pt-BR" sz="1600" b="1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No que diz respeito a </a:t>
                      </a:r>
                      <a:endParaRPr lang="pt-BR" sz="20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percepção dos participantes em termos de Utilidade Percebida, Satisfação Percebida e Intenção de Uso de OTA</a:t>
                      </a:r>
                      <a:endParaRPr lang="pt-BR" sz="20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672378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pt-BR" sz="1600" b="1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No contexto </a:t>
                      </a:r>
                      <a:endParaRPr lang="pt-BR" sz="20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ensino-aprendizagem usando OTA</a:t>
                      </a:r>
                      <a:endParaRPr lang="pt-BR" sz="20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039296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pt-BR" sz="1600" b="1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Do ponto de vista do </a:t>
                      </a:r>
                      <a:endParaRPr lang="pt-BR" sz="20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dos estudantes e pesquisadores</a:t>
                      </a:r>
                      <a:endParaRPr lang="pt-BR" sz="20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69726494"/>
                  </a:ext>
                </a:extLst>
              </a:tr>
            </a:tbl>
          </a:graphicData>
        </a:graphic>
      </p:graphicFrame>
      <p:sp>
        <p:nvSpPr>
          <p:cNvPr id="20" name="Google Shape;464;p39">
            <a:extLst>
              <a:ext uri="{FF2B5EF4-FFF2-40B4-BE49-F238E27FC236}">
                <a16:creationId xmlns:a16="http://schemas.microsoft.com/office/drawing/2014/main" id="{FEEA649D-3D82-15A0-7687-07C89154874D}"/>
              </a:ext>
            </a:extLst>
          </p:cNvPr>
          <p:cNvSpPr txBox="1">
            <a:spLocks/>
          </p:cNvSpPr>
          <p:nvPr/>
        </p:nvSpPr>
        <p:spPr>
          <a:xfrm>
            <a:off x="1105878" y="1073148"/>
            <a:ext cx="2270596" cy="314621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40F20">
                <a:alpha val="4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9pPr>
          </a:lstStyle>
          <a:p>
            <a:r>
              <a:rPr lang="en" sz="2000" b="1" dirty="0"/>
              <a:t>Objetivos</a:t>
            </a:r>
          </a:p>
        </p:txBody>
      </p:sp>
      <p:sp>
        <p:nvSpPr>
          <p:cNvPr id="30" name="Google Shape;464;p39">
            <a:extLst>
              <a:ext uri="{FF2B5EF4-FFF2-40B4-BE49-F238E27FC236}">
                <a16:creationId xmlns:a16="http://schemas.microsoft.com/office/drawing/2014/main" id="{EC125CE2-7DF1-6019-9EC0-2270FA336959}"/>
              </a:ext>
            </a:extLst>
          </p:cNvPr>
          <p:cNvSpPr txBox="1">
            <a:spLocks/>
          </p:cNvSpPr>
          <p:nvPr/>
        </p:nvSpPr>
        <p:spPr>
          <a:xfrm>
            <a:off x="1105878" y="3882188"/>
            <a:ext cx="5935784" cy="632235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40F20">
                <a:alpha val="4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9pPr>
          </a:lstStyle>
          <a:p>
            <a:r>
              <a:rPr lang="en" sz="2000" dirty="0"/>
              <a:t>1 Formulário TAM3 + 4 questões abertas</a:t>
            </a:r>
          </a:p>
          <a:p>
            <a:r>
              <a:rPr lang="en" sz="2000" dirty="0"/>
              <a:t>3 Questões de P</a:t>
            </a:r>
            <a:r>
              <a:rPr lang="pt-BR" sz="2000" dirty="0"/>
              <a:t>e</a:t>
            </a:r>
            <a:r>
              <a:rPr lang="en" sz="2000" dirty="0"/>
              <a:t>squisa</a:t>
            </a:r>
          </a:p>
        </p:txBody>
      </p:sp>
    </p:spTree>
    <p:extLst>
      <p:ext uri="{BB962C8B-B14F-4D97-AF65-F5344CB8AC3E}">
        <p14:creationId xmlns:p14="http://schemas.microsoft.com/office/powerpoint/2010/main" val="1643888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470;p39">
            <a:extLst>
              <a:ext uri="{FF2B5EF4-FFF2-40B4-BE49-F238E27FC236}">
                <a16:creationId xmlns:a16="http://schemas.microsoft.com/office/drawing/2014/main" id="{BF6C4414-9D83-D93B-D9E1-2F39D1C3069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63</a:t>
            </a:fld>
            <a:endParaRPr/>
          </a:p>
        </p:txBody>
      </p:sp>
      <p:grpSp>
        <p:nvGrpSpPr>
          <p:cNvPr id="26" name="Google Shape;549;p44">
            <a:extLst>
              <a:ext uri="{FF2B5EF4-FFF2-40B4-BE49-F238E27FC236}">
                <a16:creationId xmlns:a16="http://schemas.microsoft.com/office/drawing/2014/main" id="{E70E8185-2EC5-4F55-055B-4BB26B7CAFE3}"/>
              </a:ext>
            </a:extLst>
          </p:cNvPr>
          <p:cNvGrpSpPr/>
          <p:nvPr/>
        </p:nvGrpSpPr>
        <p:grpSpPr>
          <a:xfrm>
            <a:off x="8276571" y="339309"/>
            <a:ext cx="456973" cy="458482"/>
            <a:chOff x="3955900" y="2984500"/>
            <a:chExt cx="414000" cy="422525"/>
          </a:xfrm>
        </p:grpSpPr>
        <p:sp>
          <p:nvSpPr>
            <p:cNvPr id="27" name="Google Shape;550;p44">
              <a:extLst>
                <a:ext uri="{FF2B5EF4-FFF2-40B4-BE49-F238E27FC236}">
                  <a16:creationId xmlns:a16="http://schemas.microsoft.com/office/drawing/2014/main" id="{E823EBC4-1E6B-455E-822A-84B8E044DCFD}"/>
                </a:ext>
              </a:extLst>
            </p:cNvPr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551;p44">
              <a:extLst>
                <a:ext uri="{FF2B5EF4-FFF2-40B4-BE49-F238E27FC236}">
                  <a16:creationId xmlns:a16="http://schemas.microsoft.com/office/drawing/2014/main" id="{9929C983-0331-4A49-F79C-9F91ED741A49}"/>
                </a:ext>
              </a:extLst>
            </p:cNvPr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552;p44">
              <a:extLst>
                <a:ext uri="{FF2B5EF4-FFF2-40B4-BE49-F238E27FC236}">
                  <a16:creationId xmlns:a16="http://schemas.microsoft.com/office/drawing/2014/main" id="{4B88C154-A367-409B-57F5-4E3316DBC6B9}"/>
                </a:ext>
              </a:extLst>
            </p:cNvPr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" name="Google Shape;548;p44">
            <a:extLst>
              <a:ext uri="{FF2B5EF4-FFF2-40B4-BE49-F238E27FC236}">
                <a16:creationId xmlns:a16="http://schemas.microsoft.com/office/drawing/2014/main" id="{05A470B6-29AF-159E-6AAB-4B6ABD67421E}"/>
              </a:ext>
            </a:extLst>
          </p:cNvPr>
          <p:cNvSpPr txBox="1">
            <a:spLocks/>
          </p:cNvSpPr>
          <p:nvPr/>
        </p:nvSpPr>
        <p:spPr>
          <a:xfrm>
            <a:off x="482400" y="492369"/>
            <a:ext cx="7685668" cy="689842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40F20">
                <a:alpha val="4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9pPr>
          </a:lstStyle>
          <a:p>
            <a:r>
              <a:rPr lang="pt-BR" dirty="0"/>
              <a:t>Estudo de Caso – Fase 2</a:t>
            </a:r>
          </a:p>
          <a:p>
            <a:r>
              <a:rPr lang="pt-BR" sz="1900" dirty="0"/>
              <a:t>Percepção dos estudantes sobre o uso de OTA</a:t>
            </a:r>
            <a:endParaRPr lang="en" sz="1900" dirty="0"/>
          </a:p>
        </p:txBody>
      </p:sp>
      <p:graphicFrame>
        <p:nvGraphicFramePr>
          <p:cNvPr id="2" name="Tabela 1">
            <a:extLst>
              <a:ext uri="{FF2B5EF4-FFF2-40B4-BE49-F238E27FC236}">
                <a16:creationId xmlns:a16="http://schemas.microsoft.com/office/drawing/2014/main" id="{DA101BDC-C87C-B3C3-5E79-BEBDBB7C0F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2403106"/>
              </p:ext>
            </p:extLst>
          </p:nvPr>
        </p:nvGraphicFramePr>
        <p:xfrm>
          <a:off x="572973" y="1258374"/>
          <a:ext cx="7812933" cy="914400"/>
        </p:xfrm>
        <a:graphic>
          <a:graphicData uri="http://schemas.openxmlformats.org/drawingml/2006/table">
            <a:tbl>
              <a:tblPr/>
              <a:tblGrid>
                <a:gridCol w="212959">
                  <a:extLst>
                    <a:ext uri="{9D8B030D-6E8A-4147-A177-3AD203B41FA5}">
                      <a16:colId xmlns:a16="http://schemas.microsoft.com/office/drawing/2014/main" val="4255602173"/>
                    </a:ext>
                  </a:extLst>
                </a:gridCol>
                <a:gridCol w="5438002">
                  <a:extLst>
                    <a:ext uri="{9D8B030D-6E8A-4147-A177-3AD203B41FA5}">
                      <a16:colId xmlns:a16="http://schemas.microsoft.com/office/drawing/2014/main" val="3179281317"/>
                    </a:ext>
                  </a:extLst>
                </a:gridCol>
                <a:gridCol w="2161972">
                  <a:extLst>
                    <a:ext uri="{9D8B030D-6E8A-4147-A177-3AD203B41FA5}">
                      <a16:colId xmlns:a16="http://schemas.microsoft.com/office/drawing/2014/main" val="1130327435"/>
                    </a:ext>
                  </a:extLst>
                </a:gridCol>
              </a:tblGrid>
              <a:tr h="256448">
                <a:tc>
                  <a:txBody>
                    <a:bodyPr/>
                    <a:lstStyle/>
                    <a:p>
                      <a:pPr algn="ctr"/>
                      <a:endParaRPr lang="pt-BR" sz="16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1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QUESTÃO </a:t>
                      </a:r>
                      <a:endParaRPr lang="pt-BR" sz="16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1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MÉTRICA</a:t>
                      </a:r>
                      <a:endParaRPr lang="pt-BR" sz="16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4155617"/>
                  </a:ext>
                </a:extLst>
              </a:tr>
              <a:tr h="363301">
                <a:tc>
                  <a:txBody>
                    <a:bodyPr/>
                    <a:lstStyle/>
                    <a:p>
                      <a:pPr algn="ctr"/>
                      <a:r>
                        <a:rPr lang="pt-BR" sz="1600" b="1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1 </a:t>
                      </a:r>
                      <a:endParaRPr lang="pt-BR" sz="16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Os estudantes consideram útil o uso de OTA para o processo de ensino-aprendizagem? </a:t>
                      </a:r>
                      <a:endParaRPr lang="pt-BR" sz="16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Utilidade Percebida</a:t>
                      </a:r>
                      <a:endParaRPr lang="pt-BR" sz="16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8689011"/>
                  </a:ext>
                </a:extLst>
              </a:tr>
            </a:tbl>
          </a:graphicData>
        </a:graphic>
      </p:graphicFrame>
      <p:graphicFrame>
        <p:nvGraphicFramePr>
          <p:cNvPr id="21" name="Tabela 20">
            <a:extLst>
              <a:ext uri="{FF2B5EF4-FFF2-40B4-BE49-F238E27FC236}">
                <a16:creationId xmlns:a16="http://schemas.microsoft.com/office/drawing/2014/main" id="{2C9821CB-9977-7395-2083-189E7760B8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8733725"/>
              </p:ext>
            </p:extLst>
          </p:nvPr>
        </p:nvGraphicFramePr>
        <p:xfrm>
          <a:off x="572973" y="2404973"/>
          <a:ext cx="7812934" cy="2047620"/>
        </p:xfrm>
        <a:graphic>
          <a:graphicData uri="http://schemas.openxmlformats.org/drawingml/2006/table">
            <a:tbl>
              <a:tblPr/>
              <a:tblGrid>
                <a:gridCol w="497735">
                  <a:extLst>
                    <a:ext uri="{9D8B030D-6E8A-4147-A177-3AD203B41FA5}">
                      <a16:colId xmlns:a16="http://schemas.microsoft.com/office/drawing/2014/main" val="783281344"/>
                    </a:ext>
                  </a:extLst>
                </a:gridCol>
                <a:gridCol w="4454769">
                  <a:extLst>
                    <a:ext uri="{9D8B030D-6E8A-4147-A177-3AD203B41FA5}">
                      <a16:colId xmlns:a16="http://schemas.microsoft.com/office/drawing/2014/main" val="1338194418"/>
                    </a:ext>
                  </a:extLst>
                </a:gridCol>
                <a:gridCol w="1609969">
                  <a:extLst>
                    <a:ext uri="{9D8B030D-6E8A-4147-A177-3AD203B41FA5}">
                      <a16:colId xmlns:a16="http://schemas.microsoft.com/office/drawing/2014/main" val="4217949042"/>
                    </a:ext>
                  </a:extLst>
                </a:gridCol>
                <a:gridCol w="1250461">
                  <a:extLst>
                    <a:ext uri="{9D8B030D-6E8A-4147-A177-3AD203B41FA5}">
                      <a16:colId xmlns:a16="http://schemas.microsoft.com/office/drawing/2014/main" val="2880790135"/>
                    </a:ext>
                  </a:extLst>
                </a:gridCol>
              </a:tblGrid>
              <a:tr h="295310">
                <a:tc>
                  <a:txBody>
                    <a:bodyPr/>
                    <a:lstStyle/>
                    <a:p>
                      <a:pPr algn="ctr"/>
                      <a:endParaRPr lang="pt-BR" sz="14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b="1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ITENS</a:t>
                      </a:r>
                      <a:endParaRPr lang="pt-BR" sz="14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Média da opinião</a:t>
                      </a:r>
                    </a:p>
                    <a:p>
                      <a:pPr algn="ctr"/>
                      <a:r>
                        <a:rPr lang="pt-BR" sz="140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dos participantes</a:t>
                      </a: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Percentual de</a:t>
                      </a:r>
                    </a:p>
                    <a:p>
                      <a:pPr algn="ctr"/>
                      <a:r>
                        <a:rPr lang="pt-BR" sz="140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aceitação</a:t>
                      </a: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40192783"/>
                  </a:ext>
                </a:extLst>
              </a:tr>
              <a:tr h="181729">
                <a:tc>
                  <a:txBody>
                    <a:bodyPr/>
                    <a:lstStyle/>
                    <a:p>
                      <a:pPr algn="ctr"/>
                      <a:r>
                        <a:rPr lang="pt-BR" sz="14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UP1 </a:t>
                      </a:r>
                      <a:endParaRPr lang="pt-BR" sz="14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Estudar com OTA melhora minha participação na aula</a:t>
                      </a:r>
                      <a:endParaRPr lang="pt-BR" sz="14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6.89</a:t>
                      </a: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98.41%</a:t>
                      </a: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668447"/>
                  </a:ext>
                </a:extLst>
              </a:tr>
              <a:tr h="227161">
                <a:tc>
                  <a:txBody>
                    <a:bodyPr/>
                    <a:lstStyle/>
                    <a:p>
                      <a:pPr algn="ctr"/>
                      <a:r>
                        <a:rPr lang="pt-BR" sz="14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UP2 </a:t>
                      </a:r>
                      <a:endParaRPr lang="pt-BR" sz="14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Usar OTA na aula aumenta o entendimento do conteúdo estudado</a:t>
                      </a:r>
                      <a:endParaRPr lang="pt-BR" sz="14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6.89</a:t>
                      </a: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98.41%</a:t>
                      </a: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7713529"/>
                  </a:ext>
                </a:extLst>
              </a:tr>
              <a:tr h="227161">
                <a:tc>
                  <a:txBody>
                    <a:bodyPr/>
                    <a:lstStyle/>
                    <a:p>
                      <a:pPr algn="ctr"/>
                      <a:r>
                        <a:rPr lang="pt-BR" sz="14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UP3 </a:t>
                      </a:r>
                      <a:endParaRPr lang="pt-BR" sz="14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Usar OTA melhora meu aprendizado do conteúdo estudado</a:t>
                      </a:r>
                      <a:endParaRPr lang="pt-BR" sz="14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6.78</a:t>
                      </a: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96.83%</a:t>
                      </a: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4904353"/>
                  </a:ext>
                </a:extLst>
              </a:tr>
              <a:tr h="227161">
                <a:tc>
                  <a:txBody>
                    <a:bodyPr/>
                    <a:lstStyle/>
                    <a:p>
                      <a:pPr algn="ctr"/>
                      <a:r>
                        <a:rPr lang="pt-BR" sz="14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UP4 </a:t>
                      </a:r>
                      <a:endParaRPr lang="pt-BR" sz="14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Eu acho útil estudar usando OTA</a:t>
                      </a:r>
                      <a:endParaRPr lang="pt-BR" sz="14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7.00</a:t>
                      </a: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100.00%</a:t>
                      </a: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455757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2862730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470;p39">
            <a:extLst>
              <a:ext uri="{FF2B5EF4-FFF2-40B4-BE49-F238E27FC236}">
                <a16:creationId xmlns:a16="http://schemas.microsoft.com/office/drawing/2014/main" id="{BF6C4414-9D83-D93B-D9E1-2F39D1C3069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64</a:t>
            </a:fld>
            <a:endParaRPr/>
          </a:p>
        </p:txBody>
      </p:sp>
      <p:grpSp>
        <p:nvGrpSpPr>
          <p:cNvPr id="26" name="Google Shape;549;p44">
            <a:extLst>
              <a:ext uri="{FF2B5EF4-FFF2-40B4-BE49-F238E27FC236}">
                <a16:creationId xmlns:a16="http://schemas.microsoft.com/office/drawing/2014/main" id="{E70E8185-2EC5-4F55-055B-4BB26B7CAFE3}"/>
              </a:ext>
            </a:extLst>
          </p:cNvPr>
          <p:cNvGrpSpPr/>
          <p:nvPr/>
        </p:nvGrpSpPr>
        <p:grpSpPr>
          <a:xfrm>
            <a:off x="8276571" y="339309"/>
            <a:ext cx="456973" cy="458482"/>
            <a:chOff x="3955900" y="2984500"/>
            <a:chExt cx="414000" cy="422525"/>
          </a:xfrm>
        </p:grpSpPr>
        <p:sp>
          <p:nvSpPr>
            <p:cNvPr id="27" name="Google Shape;550;p44">
              <a:extLst>
                <a:ext uri="{FF2B5EF4-FFF2-40B4-BE49-F238E27FC236}">
                  <a16:creationId xmlns:a16="http://schemas.microsoft.com/office/drawing/2014/main" id="{E823EBC4-1E6B-455E-822A-84B8E044DCFD}"/>
                </a:ext>
              </a:extLst>
            </p:cNvPr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551;p44">
              <a:extLst>
                <a:ext uri="{FF2B5EF4-FFF2-40B4-BE49-F238E27FC236}">
                  <a16:creationId xmlns:a16="http://schemas.microsoft.com/office/drawing/2014/main" id="{9929C983-0331-4A49-F79C-9F91ED741A49}"/>
                </a:ext>
              </a:extLst>
            </p:cNvPr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552;p44">
              <a:extLst>
                <a:ext uri="{FF2B5EF4-FFF2-40B4-BE49-F238E27FC236}">
                  <a16:creationId xmlns:a16="http://schemas.microsoft.com/office/drawing/2014/main" id="{4B88C154-A367-409B-57F5-4E3316DBC6B9}"/>
                </a:ext>
              </a:extLst>
            </p:cNvPr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" name="Google Shape;548;p44">
            <a:extLst>
              <a:ext uri="{FF2B5EF4-FFF2-40B4-BE49-F238E27FC236}">
                <a16:creationId xmlns:a16="http://schemas.microsoft.com/office/drawing/2014/main" id="{05A470B6-29AF-159E-6AAB-4B6ABD67421E}"/>
              </a:ext>
            </a:extLst>
          </p:cNvPr>
          <p:cNvSpPr txBox="1">
            <a:spLocks/>
          </p:cNvSpPr>
          <p:nvPr/>
        </p:nvSpPr>
        <p:spPr>
          <a:xfrm>
            <a:off x="482400" y="492369"/>
            <a:ext cx="7685668" cy="689842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40F20">
                <a:alpha val="4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9pPr>
          </a:lstStyle>
          <a:p>
            <a:r>
              <a:rPr lang="pt-BR" dirty="0"/>
              <a:t>Estudo de Caso – Fase 2</a:t>
            </a:r>
          </a:p>
          <a:p>
            <a:r>
              <a:rPr lang="pt-BR" sz="1900" dirty="0"/>
              <a:t>Percepção dos estudantes sobre o uso de OTA</a:t>
            </a:r>
            <a:endParaRPr lang="en" sz="1900" dirty="0"/>
          </a:p>
        </p:txBody>
      </p:sp>
      <p:graphicFrame>
        <p:nvGraphicFramePr>
          <p:cNvPr id="2" name="Tabela 1">
            <a:extLst>
              <a:ext uri="{FF2B5EF4-FFF2-40B4-BE49-F238E27FC236}">
                <a16:creationId xmlns:a16="http://schemas.microsoft.com/office/drawing/2014/main" id="{DA101BDC-C87C-B3C3-5E79-BEBDBB7C0F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510964"/>
              </p:ext>
            </p:extLst>
          </p:nvPr>
        </p:nvGraphicFramePr>
        <p:xfrm>
          <a:off x="636743" y="1598663"/>
          <a:ext cx="7812933" cy="698581"/>
        </p:xfrm>
        <a:graphic>
          <a:graphicData uri="http://schemas.openxmlformats.org/drawingml/2006/table">
            <a:tbl>
              <a:tblPr/>
              <a:tblGrid>
                <a:gridCol w="212959">
                  <a:extLst>
                    <a:ext uri="{9D8B030D-6E8A-4147-A177-3AD203B41FA5}">
                      <a16:colId xmlns:a16="http://schemas.microsoft.com/office/drawing/2014/main" val="4255602173"/>
                    </a:ext>
                  </a:extLst>
                </a:gridCol>
                <a:gridCol w="5438002">
                  <a:extLst>
                    <a:ext uri="{9D8B030D-6E8A-4147-A177-3AD203B41FA5}">
                      <a16:colId xmlns:a16="http://schemas.microsoft.com/office/drawing/2014/main" val="3179281317"/>
                    </a:ext>
                  </a:extLst>
                </a:gridCol>
                <a:gridCol w="2161972">
                  <a:extLst>
                    <a:ext uri="{9D8B030D-6E8A-4147-A177-3AD203B41FA5}">
                      <a16:colId xmlns:a16="http://schemas.microsoft.com/office/drawing/2014/main" val="1130327435"/>
                    </a:ext>
                  </a:extLst>
                </a:gridCol>
              </a:tblGrid>
              <a:tr h="256448">
                <a:tc>
                  <a:txBody>
                    <a:bodyPr/>
                    <a:lstStyle/>
                    <a:p>
                      <a:pPr algn="ctr"/>
                      <a:endParaRPr lang="pt-BR" sz="16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1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QUESTÃO </a:t>
                      </a:r>
                      <a:endParaRPr lang="pt-BR" sz="16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1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MÉTRICA</a:t>
                      </a:r>
                      <a:endParaRPr lang="pt-BR" sz="16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4155617"/>
                  </a:ext>
                </a:extLst>
              </a:tr>
              <a:tr h="363301">
                <a:tc>
                  <a:txBody>
                    <a:bodyPr/>
                    <a:lstStyle/>
                    <a:p>
                      <a:pPr algn="ctr"/>
                      <a:r>
                        <a:rPr lang="pt-BR" sz="1600" b="1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2</a:t>
                      </a:r>
                      <a:endParaRPr lang="pt-BR" sz="16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Os estudantes gostaram de estudar usando OTA? </a:t>
                      </a:r>
                      <a:endParaRPr lang="pt-BR" sz="16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Satisfação Percebida</a:t>
                      </a:r>
                      <a:endParaRPr lang="pt-BR" sz="16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8689011"/>
                  </a:ext>
                </a:extLst>
              </a:tr>
            </a:tbl>
          </a:graphicData>
        </a:graphic>
      </p:graphicFrame>
      <p:graphicFrame>
        <p:nvGraphicFramePr>
          <p:cNvPr id="21" name="Tabela 20">
            <a:extLst>
              <a:ext uri="{FF2B5EF4-FFF2-40B4-BE49-F238E27FC236}">
                <a16:creationId xmlns:a16="http://schemas.microsoft.com/office/drawing/2014/main" id="{2C9821CB-9977-7395-2083-189E7760B8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5684973"/>
              </p:ext>
            </p:extLst>
          </p:nvPr>
        </p:nvGraphicFramePr>
        <p:xfrm>
          <a:off x="636742" y="2713696"/>
          <a:ext cx="7812934" cy="1339392"/>
        </p:xfrm>
        <a:graphic>
          <a:graphicData uri="http://schemas.openxmlformats.org/drawingml/2006/table">
            <a:tbl>
              <a:tblPr/>
              <a:tblGrid>
                <a:gridCol w="497735">
                  <a:extLst>
                    <a:ext uri="{9D8B030D-6E8A-4147-A177-3AD203B41FA5}">
                      <a16:colId xmlns:a16="http://schemas.microsoft.com/office/drawing/2014/main" val="783281344"/>
                    </a:ext>
                  </a:extLst>
                </a:gridCol>
                <a:gridCol w="4454769">
                  <a:extLst>
                    <a:ext uri="{9D8B030D-6E8A-4147-A177-3AD203B41FA5}">
                      <a16:colId xmlns:a16="http://schemas.microsoft.com/office/drawing/2014/main" val="1338194418"/>
                    </a:ext>
                  </a:extLst>
                </a:gridCol>
                <a:gridCol w="1609969">
                  <a:extLst>
                    <a:ext uri="{9D8B030D-6E8A-4147-A177-3AD203B41FA5}">
                      <a16:colId xmlns:a16="http://schemas.microsoft.com/office/drawing/2014/main" val="4217949042"/>
                    </a:ext>
                  </a:extLst>
                </a:gridCol>
                <a:gridCol w="1250461">
                  <a:extLst>
                    <a:ext uri="{9D8B030D-6E8A-4147-A177-3AD203B41FA5}">
                      <a16:colId xmlns:a16="http://schemas.microsoft.com/office/drawing/2014/main" val="2880790135"/>
                    </a:ext>
                  </a:extLst>
                </a:gridCol>
              </a:tblGrid>
              <a:tr h="295310">
                <a:tc>
                  <a:txBody>
                    <a:bodyPr/>
                    <a:lstStyle/>
                    <a:p>
                      <a:pPr algn="ctr"/>
                      <a:endParaRPr lang="pt-BR" sz="14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b="1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ITENS</a:t>
                      </a:r>
                      <a:endParaRPr lang="pt-BR" sz="14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Média da opinião</a:t>
                      </a:r>
                    </a:p>
                    <a:p>
                      <a:pPr algn="ctr"/>
                      <a:r>
                        <a:rPr lang="pt-BR" sz="140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dos participantes</a:t>
                      </a: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Percentual de</a:t>
                      </a:r>
                    </a:p>
                    <a:p>
                      <a:pPr algn="ctr"/>
                      <a:r>
                        <a:rPr lang="pt-BR" sz="140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aceitação</a:t>
                      </a: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40192783"/>
                  </a:ext>
                </a:extLst>
              </a:tr>
              <a:tr h="181729">
                <a:tc>
                  <a:txBody>
                    <a:bodyPr/>
                    <a:lstStyle/>
                    <a:p>
                      <a:pPr algn="ctr"/>
                      <a:r>
                        <a:rPr lang="pt-BR" sz="14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SP1 </a:t>
                      </a:r>
                      <a:endParaRPr lang="pt-BR" sz="14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Acho que usar OTA é agradável.</a:t>
                      </a:r>
                      <a:endParaRPr lang="pt-BR" sz="14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6.67</a:t>
                      </a: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95.24%</a:t>
                      </a: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668447"/>
                  </a:ext>
                </a:extLst>
              </a:tr>
              <a:tr h="227161">
                <a:tc>
                  <a:txBody>
                    <a:bodyPr/>
                    <a:lstStyle/>
                    <a:p>
                      <a:pPr algn="ctr"/>
                      <a:r>
                        <a:rPr lang="pt-BR" sz="14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SP2 </a:t>
                      </a:r>
                      <a:endParaRPr lang="pt-BR" sz="14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O processo real de estudar usando OTA é agradável</a:t>
                      </a:r>
                      <a:endParaRPr lang="pt-BR" sz="14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6.67</a:t>
                      </a: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95.24%</a:t>
                      </a: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7713529"/>
                  </a:ext>
                </a:extLst>
              </a:tr>
              <a:tr h="227161">
                <a:tc>
                  <a:txBody>
                    <a:bodyPr/>
                    <a:lstStyle/>
                    <a:p>
                      <a:pPr algn="ctr"/>
                      <a:r>
                        <a:rPr lang="pt-BR" sz="14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SP3 </a:t>
                      </a:r>
                      <a:endParaRPr lang="pt-BR" sz="14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Eu me divirto estudando com OTA</a:t>
                      </a:r>
                      <a:endParaRPr lang="pt-BR" sz="14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6.22</a:t>
                      </a: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88.89%</a:t>
                      </a: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49043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418756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470;p39">
            <a:extLst>
              <a:ext uri="{FF2B5EF4-FFF2-40B4-BE49-F238E27FC236}">
                <a16:creationId xmlns:a16="http://schemas.microsoft.com/office/drawing/2014/main" id="{BF6C4414-9D83-D93B-D9E1-2F39D1C3069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65</a:t>
            </a:fld>
            <a:endParaRPr/>
          </a:p>
        </p:txBody>
      </p:sp>
      <p:grpSp>
        <p:nvGrpSpPr>
          <p:cNvPr id="26" name="Google Shape;549;p44">
            <a:extLst>
              <a:ext uri="{FF2B5EF4-FFF2-40B4-BE49-F238E27FC236}">
                <a16:creationId xmlns:a16="http://schemas.microsoft.com/office/drawing/2014/main" id="{E70E8185-2EC5-4F55-055B-4BB26B7CAFE3}"/>
              </a:ext>
            </a:extLst>
          </p:cNvPr>
          <p:cNvGrpSpPr/>
          <p:nvPr/>
        </p:nvGrpSpPr>
        <p:grpSpPr>
          <a:xfrm>
            <a:off x="8276571" y="339309"/>
            <a:ext cx="456973" cy="458482"/>
            <a:chOff x="3955900" y="2984500"/>
            <a:chExt cx="414000" cy="422525"/>
          </a:xfrm>
        </p:grpSpPr>
        <p:sp>
          <p:nvSpPr>
            <p:cNvPr id="27" name="Google Shape;550;p44">
              <a:extLst>
                <a:ext uri="{FF2B5EF4-FFF2-40B4-BE49-F238E27FC236}">
                  <a16:creationId xmlns:a16="http://schemas.microsoft.com/office/drawing/2014/main" id="{E823EBC4-1E6B-455E-822A-84B8E044DCFD}"/>
                </a:ext>
              </a:extLst>
            </p:cNvPr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551;p44">
              <a:extLst>
                <a:ext uri="{FF2B5EF4-FFF2-40B4-BE49-F238E27FC236}">
                  <a16:creationId xmlns:a16="http://schemas.microsoft.com/office/drawing/2014/main" id="{9929C983-0331-4A49-F79C-9F91ED741A49}"/>
                </a:ext>
              </a:extLst>
            </p:cNvPr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552;p44">
              <a:extLst>
                <a:ext uri="{FF2B5EF4-FFF2-40B4-BE49-F238E27FC236}">
                  <a16:creationId xmlns:a16="http://schemas.microsoft.com/office/drawing/2014/main" id="{4B88C154-A367-409B-57F5-4E3316DBC6B9}"/>
                </a:ext>
              </a:extLst>
            </p:cNvPr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" name="Google Shape;548;p44">
            <a:extLst>
              <a:ext uri="{FF2B5EF4-FFF2-40B4-BE49-F238E27FC236}">
                <a16:creationId xmlns:a16="http://schemas.microsoft.com/office/drawing/2014/main" id="{05A470B6-29AF-159E-6AAB-4B6ABD67421E}"/>
              </a:ext>
            </a:extLst>
          </p:cNvPr>
          <p:cNvSpPr txBox="1">
            <a:spLocks/>
          </p:cNvSpPr>
          <p:nvPr/>
        </p:nvSpPr>
        <p:spPr>
          <a:xfrm>
            <a:off x="482400" y="492369"/>
            <a:ext cx="7685668" cy="689842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40F20">
                <a:alpha val="4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9pPr>
          </a:lstStyle>
          <a:p>
            <a:r>
              <a:rPr lang="pt-BR" dirty="0"/>
              <a:t>Estudo de Caso – Fase 2</a:t>
            </a:r>
          </a:p>
          <a:p>
            <a:r>
              <a:rPr lang="pt-BR" sz="1900" dirty="0"/>
              <a:t>Percepção dos estudantes sobre o uso de OTA</a:t>
            </a:r>
            <a:endParaRPr lang="en" sz="1900" dirty="0"/>
          </a:p>
        </p:txBody>
      </p:sp>
      <p:graphicFrame>
        <p:nvGraphicFramePr>
          <p:cNvPr id="2" name="Tabela 1">
            <a:extLst>
              <a:ext uri="{FF2B5EF4-FFF2-40B4-BE49-F238E27FC236}">
                <a16:creationId xmlns:a16="http://schemas.microsoft.com/office/drawing/2014/main" id="{DA101BDC-C87C-B3C3-5E79-BEBDBB7C0F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970325"/>
              </p:ext>
            </p:extLst>
          </p:nvPr>
        </p:nvGraphicFramePr>
        <p:xfrm>
          <a:off x="572973" y="1520199"/>
          <a:ext cx="7990034" cy="698581"/>
        </p:xfrm>
        <a:graphic>
          <a:graphicData uri="http://schemas.openxmlformats.org/drawingml/2006/table">
            <a:tbl>
              <a:tblPr/>
              <a:tblGrid>
                <a:gridCol w="217786">
                  <a:extLst>
                    <a:ext uri="{9D8B030D-6E8A-4147-A177-3AD203B41FA5}">
                      <a16:colId xmlns:a16="http://schemas.microsoft.com/office/drawing/2014/main" val="4255602173"/>
                    </a:ext>
                  </a:extLst>
                </a:gridCol>
                <a:gridCol w="5561269">
                  <a:extLst>
                    <a:ext uri="{9D8B030D-6E8A-4147-A177-3AD203B41FA5}">
                      <a16:colId xmlns:a16="http://schemas.microsoft.com/office/drawing/2014/main" val="3179281317"/>
                    </a:ext>
                  </a:extLst>
                </a:gridCol>
                <a:gridCol w="2210979">
                  <a:extLst>
                    <a:ext uri="{9D8B030D-6E8A-4147-A177-3AD203B41FA5}">
                      <a16:colId xmlns:a16="http://schemas.microsoft.com/office/drawing/2014/main" val="1130327435"/>
                    </a:ext>
                  </a:extLst>
                </a:gridCol>
              </a:tblGrid>
              <a:tr h="256448">
                <a:tc>
                  <a:txBody>
                    <a:bodyPr/>
                    <a:lstStyle/>
                    <a:p>
                      <a:pPr algn="ctr"/>
                      <a:endParaRPr lang="pt-BR" sz="16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1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QUESTÃO </a:t>
                      </a:r>
                      <a:endParaRPr lang="pt-BR" sz="16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1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MÉTRICA</a:t>
                      </a:r>
                      <a:endParaRPr lang="pt-BR" sz="16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4155617"/>
                  </a:ext>
                </a:extLst>
              </a:tr>
              <a:tr h="363301">
                <a:tc>
                  <a:txBody>
                    <a:bodyPr/>
                    <a:lstStyle/>
                    <a:p>
                      <a:pPr algn="ctr"/>
                      <a:r>
                        <a:rPr lang="pt-BR" sz="1600" b="1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3</a:t>
                      </a:r>
                      <a:endParaRPr lang="pt-BR" sz="16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 Os estudantes estudariam usando OTA? </a:t>
                      </a:r>
                      <a:endParaRPr lang="pt-BR" sz="16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Intenção de Uso</a:t>
                      </a:r>
                      <a:endParaRPr lang="pt-BR" sz="16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8689011"/>
                  </a:ext>
                </a:extLst>
              </a:tr>
            </a:tbl>
          </a:graphicData>
        </a:graphic>
      </p:graphicFrame>
      <p:graphicFrame>
        <p:nvGraphicFramePr>
          <p:cNvPr id="21" name="Tabela 20">
            <a:extLst>
              <a:ext uri="{FF2B5EF4-FFF2-40B4-BE49-F238E27FC236}">
                <a16:creationId xmlns:a16="http://schemas.microsoft.com/office/drawing/2014/main" id="{2C9821CB-9977-7395-2083-189E7760B8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438759"/>
              </p:ext>
            </p:extLst>
          </p:nvPr>
        </p:nvGraphicFramePr>
        <p:xfrm>
          <a:off x="572973" y="2488478"/>
          <a:ext cx="7990034" cy="1766112"/>
        </p:xfrm>
        <a:graphic>
          <a:graphicData uri="http://schemas.openxmlformats.org/drawingml/2006/table">
            <a:tbl>
              <a:tblPr/>
              <a:tblGrid>
                <a:gridCol w="509017">
                  <a:extLst>
                    <a:ext uri="{9D8B030D-6E8A-4147-A177-3AD203B41FA5}">
                      <a16:colId xmlns:a16="http://schemas.microsoft.com/office/drawing/2014/main" val="783281344"/>
                    </a:ext>
                  </a:extLst>
                </a:gridCol>
                <a:gridCol w="4670133">
                  <a:extLst>
                    <a:ext uri="{9D8B030D-6E8A-4147-A177-3AD203B41FA5}">
                      <a16:colId xmlns:a16="http://schemas.microsoft.com/office/drawing/2014/main" val="1338194418"/>
                    </a:ext>
                  </a:extLst>
                </a:gridCol>
                <a:gridCol w="1532078">
                  <a:extLst>
                    <a:ext uri="{9D8B030D-6E8A-4147-A177-3AD203B41FA5}">
                      <a16:colId xmlns:a16="http://schemas.microsoft.com/office/drawing/2014/main" val="4217949042"/>
                    </a:ext>
                  </a:extLst>
                </a:gridCol>
                <a:gridCol w="1278806">
                  <a:extLst>
                    <a:ext uri="{9D8B030D-6E8A-4147-A177-3AD203B41FA5}">
                      <a16:colId xmlns:a16="http://schemas.microsoft.com/office/drawing/2014/main" val="2880790135"/>
                    </a:ext>
                  </a:extLst>
                </a:gridCol>
              </a:tblGrid>
              <a:tr h="295310">
                <a:tc>
                  <a:txBody>
                    <a:bodyPr/>
                    <a:lstStyle/>
                    <a:p>
                      <a:pPr algn="ctr"/>
                      <a:endParaRPr lang="pt-BR" sz="14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b="1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ITENS</a:t>
                      </a:r>
                      <a:endParaRPr lang="pt-BR" sz="14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Média da opinião</a:t>
                      </a:r>
                    </a:p>
                    <a:p>
                      <a:pPr algn="ctr"/>
                      <a:r>
                        <a:rPr lang="pt-BR" sz="140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dos participantes</a:t>
                      </a: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Percentual de</a:t>
                      </a:r>
                    </a:p>
                    <a:p>
                      <a:pPr algn="ctr"/>
                      <a:r>
                        <a:rPr lang="pt-BR" sz="140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aceitação</a:t>
                      </a: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40192783"/>
                  </a:ext>
                </a:extLst>
              </a:tr>
              <a:tr h="181729">
                <a:tc>
                  <a:txBody>
                    <a:bodyPr/>
                    <a:lstStyle/>
                    <a:p>
                      <a:pPr algn="ctr"/>
                      <a:r>
                        <a:rPr lang="pt-BR" sz="14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IU1 </a:t>
                      </a:r>
                      <a:endParaRPr lang="pt-BR" sz="14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Assumindo que eu tenha acesso a um OTA, eu pretendo usá-lo para estudar</a:t>
                      </a:r>
                      <a:endParaRPr lang="pt-BR" sz="14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6.67</a:t>
                      </a: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95.24%</a:t>
                      </a: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668447"/>
                  </a:ext>
                </a:extLst>
              </a:tr>
              <a:tr h="227161">
                <a:tc>
                  <a:txBody>
                    <a:bodyPr/>
                    <a:lstStyle/>
                    <a:p>
                      <a:pPr algn="ctr"/>
                      <a:r>
                        <a:rPr lang="pt-BR" sz="14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IU2 </a:t>
                      </a:r>
                      <a:endParaRPr lang="pt-BR" sz="14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Dado que eu tenha acesso a um OTA, eu prevejo que eu o usaria para estudar</a:t>
                      </a:r>
                      <a:endParaRPr lang="pt-BR" sz="14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6.78</a:t>
                      </a: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96.83%</a:t>
                      </a: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7713529"/>
                  </a:ext>
                </a:extLst>
              </a:tr>
              <a:tr h="227161">
                <a:tc>
                  <a:txBody>
                    <a:bodyPr/>
                    <a:lstStyle/>
                    <a:p>
                      <a:pPr algn="ctr"/>
                      <a:r>
                        <a:rPr lang="pt-BR" sz="14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IU3 </a:t>
                      </a:r>
                      <a:endParaRPr lang="pt-BR" sz="14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Eu pretendo usar um OTA para estudar no próximo mês</a:t>
                      </a:r>
                      <a:endParaRPr lang="pt-BR" sz="14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6.33</a:t>
                      </a: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90.48%</a:t>
                      </a: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49043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0526128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470;p39">
            <a:extLst>
              <a:ext uri="{FF2B5EF4-FFF2-40B4-BE49-F238E27FC236}">
                <a16:creationId xmlns:a16="http://schemas.microsoft.com/office/drawing/2014/main" id="{BF6C4414-9D83-D93B-D9E1-2F39D1C3069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66</a:t>
            </a:fld>
            <a:endParaRPr/>
          </a:p>
        </p:txBody>
      </p:sp>
      <p:grpSp>
        <p:nvGrpSpPr>
          <p:cNvPr id="26" name="Google Shape;549;p44">
            <a:extLst>
              <a:ext uri="{FF2B5EF4-FFF2-40B4-BE49-F238E27FC236}">
                <a16:creationId xmlns:a16="http://schemas.microsoft.com/office/drawing/2014/main" id="{E70E8185-2EC5-4F55-055B-4BB26B7CAFE3}"/>
              </a:ext>
            </a:extLst>
          </p:cNvPr>
          <p:cNvGrpSpPr/>
          <p:nvPr/>
        </p:nvGrpSpPr>
        <p:grpSpPr>
          <a:xfrm>
            <a:off x="8276571" y="339309"/>
            <a:ext cx="456973" cy="458482"/>
            <a:chOff x="3955900" y="2984500"/>
            <a:chExt cx="414000" cy="422525"/>
          </a:xfrm>
        </p:grpSpPr>
        <p:sp>
          <p:nvSpPr>
            <p:cNvPr id="27" name="Google Shape;550;p44">
              <a:extLst>
                <a:ext uri="{FF2B5EF4-FFF2-40B4-BE49-F238E27FC236}">
                  <a16:creationId xmlns:a16="http://schemas.microsoft.com/office/drawing/2014/main" id="{E823EBC4-1E6B-455E-822A-84B8E044DCFD}"/>
                </a:ext>
              </a:extLst>
            </p:cNvPr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551;p44">
              <a:extLst>
                <a:ext uri="{FF2B5EF4-FFF2-40B4-BE49-F238E27FC236}">
                  <a16:creationId xmlns:a16="http://schemas.microsoft.com/office/drawing/2014/main" id="{9929C983-0331-4A49-F79C-9F91ED741A49}"/>
                </a:ext>
              </a:extLst>
            </p:cNvPr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552;p44">
              <a:extLst>
                <a:ext uri="{FF2B5EF4-FFF2-40B4-BE49-F238E27FC236}">
                  <a16:creationId xmlns:a16="http://schemas.microsoft.com/office/drawing/2014/main" id="{4B88C154-A367-409B-57F5-4E3316DBC6B9}"/>
                </a:ext>
              </a:extLst>
            </p:cNvPr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" name="Google Shape;548;p44">
            <a:extLst>
              <a:ext uri="{FF2B5EF4-FFF2-40B4-BE49-F238E27FC236}">
                <a16:creationId xmlns:a16="http://schemas.microsoft.com/office/drawing/2014/main" id="{05A470B6-29AF-159E-6AAB-4B6ABD67421E}"/>
              </a:ext>
            </a:extLst>
          </p:cNvPr>
          <p:cNvSpPr txBox="1">
            <a:spLocks/>
          </p:cNvSpPr>
          <p:nvPr/>
        </p:nvSpPr>
        <p:spPr>
          <a:xfrm>
            <a:off x="482400" y="492369"/>
            <a:ext cx="7685668" cy="689842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40F20">
                <a:alpha val="4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9pPr>
          </a:lstStyle>
          <a:p>
            <a:r>
              <a:rPr lang="pt-BR" dirty="0"/>
              <a:t>Estudo de Caso – Fase 2</a:t>
            </a:r>
          </a:p>
          <a:p>
            <a:r>
              <a:rPr lang="pt-BR" sz="1900" dirty="0"/>
              <a:t>Percepção dos estudantes sobre o uso de OTA</a:t>
            </a:r>
            <a:endParaRPr lang="en" sz="1900" dirty="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1F90E62F-7AA9-C8BB-0531-DCBAB899902C}"/>
              </a:ext>
            </a:extLst>
          </p:cNvPr>
          <p:cNvSpPr txBox="1"/>
          <p:nvPr/>
        </p:nvSpPr>
        <p:spPr>
          <a:xfrm>
            <a:off x="482400" y="1367619"/>
            <a:ext cx="73805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b="1" dirty="0">
                <a:solidFill>
                  <a:schemeClr val="bg1"/>
                </a:solidFill>
                <a:latin typeface="IBM Plex Sans" panose="020B0503050203000203" pitchFamily="34" charset="0"/>
              </a:rPr>
              <a:t>Questão 1: </a:t>
            </a:r>
            <a:r>
              <a:rPr lang="pt-BR" sz="1800" dirty="0">
                <a:solidFill>
                  <a:schemeClr val="bg1"/>
                </a:solidFill>
                <a:latin typeface="IBM Plex Sans" panose="020B0503050203000203" pitchFamily="34" charset="0"/>
              </a:rPr>
              <a:t>Você se sentiu à vontade ao estudar com o OTA? Porque?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73CEC236-6994-C2FD-B2DA-2E15C9ED4D9F}"/>
              </a:ext>
            </a:extLst>
          </p:cNvPr>
          <p:cNvSpPr txBox="1"/>
          <p:nvPr/>
        </p:nvSpPr>
        <p:spPr>
          <a:xfrm>
            <a:off x="701661" y="1860312"/>
            <a:ext cx="774067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b="1" dirty="0">
                <a:solidFill>
                  <a:schemeClr val="accent1"/>
                </a:solidFill>
                <a:latin typeface="IBM Plex Sans" panose="020B0503050203000203" pitchFamily="34" charset="0"/>
              </a:rPr>
              <a:t>ESTUDAR COM UM OBJETO TANGÍVEL AJUDOU NA APRENDIZAGEM E NO ENTENDIMENTO DO ASSUNTO ESTUDADO</a:t>
            </a:r>
          </a:p>
        </p:txBody>
      </p:sp>
      <p:sp>
        <p:nvSpPr>
          <p:cNvPr id="7" name="Balão de Fala: Retângulo 6">
            <a:extLst>
              <a:ext uri="{FF2B5EF4-FFF2-40B4-BE49-F238E27FC236}">
                <a16:creationId xmlns:a16="http://schemas.microsoft.com/office/drawing/2014/main" id="{5EF51DEB-5C6A-EE31-3F22-C43AC15305A3}"/>
              </a:ext>
            </a:extLst>
          </p:cNvPr>
          <p:cNvSpPr/>
          <p:nvPr/>
        </p:nvSpPr>
        <p:spPr>
          <a:xfrm>
            <a:off x="580572" y="2698414"/>
            <a:ext cx="2082799" cy="995921"/>
          </a:xfrm>
          <a:prstGeom prst="wedge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solidFill>
                  <a:schemeClr val="tx1"/>
                </a:solidFill>
                <a:latin typeface="IBM Plex Sans" panose="020B0503050203000203" pitchFamily="34" charset="0"/>
              </a:rPr>
              <a:t>“Sim, Porque ajudou bastante no meu [sic] aprendizagem”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16E6B9C1-8080-2A12-B47C-2D22EACA0E62}"/>
              </a:ext>
            </a:extLst>
          </p:cNvPr>
          <p:cNvSpPr txBox="1"/>
          <p:nvPr/>
        </p:nvSpPr>
        <p:spPr>
          <a:xfrm>
            <a:off x="954315" y="3851107"/>
            <a:ext cx="57694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 b="1" dirty="0">
                <a:solidFill>
                  <a:schemeClr val="bg1"/>
                </a:solidFill>
                <a:latin typeface="IBM Plex Sans" panose="020B0503050203000203" pitchFamily="34" charset="0"/>
              </a:rPr>
              <a:t>T03</a:t>
            </a:r>
            <a:endParaRPr lang="pt-BR" b="1" dirty="0">
              <a:solidFill>
                <a:schemeClr val="bg1"/>
              </a:solidFill>
              <a:latin typeface="IBM Plex Sans" panose="020B0503050203000203" pitchFamily="34" charset="0"/>
            </a:endParaRPr>
          </a:p>
        </p:txBody>
      </p:sp>
      <p:sp>
        <p:nvSpPr>
          <p:cNvPr id="21" name="Balão de Fala: Retângulo 20">
            <a:extLst>
              <a:ext uri="{FF2B5EF4-FFF2-40B4-BE49-F238E27FC236}">
                <a16:creationId xmlns:a16="http://schemas.microsoft.com/office/drawing/2014/main" id="{696C7CE6-C0BA-EA51-AABB-9BD992D092C4}"/>
              </a:ext>
            </a:extLst>
          </p:cNvPr>
          <p:cNvSpPr/>
          <p:nvPr/>
        </p:nvSpPr>
        <p:spPr>
          <a:xfrm>
            <a:off x="2870002" y="2698414"/>
            <a:ext cx="2532741" cy="995922"/>
          </a:xfrm>
          <a:prstGeom prst="wedge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>
                <a:solidFill>
                  <a:schemeClr val="tx1"/>
                </a:solidFill>
                <a:latin typeface="IBM Plex Sans" panose="020B0503050203000203" pitchFamily="34" charset="0"/>
              </a:rPr>
              <a:t>“Eu me senti a vontade porque o OTA melhorou muito meu entendimento do assunto”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6E9142EC-DEEC-550F-0813-F5E8D1BD14D4}"/>
              </a:ext>
            </a:extLst>
          </p:cNvPr>
          <p:cNvSpPr txBox="1"/>
          <p:nvPr/>
        </p:nvSpPr>
        <p:spPr>
          <a:xfrm>
            <a:off x="3362028" y="3851106"/>
            <a:ext cx="57694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 b="1" dirty="0">
                <a:solidFill>
                  <a:schemeClr val="bg1"/>
                </a:solidFill>
                <a:latin typeface="IBM Plex Sans" panose="020B0503050203000203" pitchFamily="34" charset="0"/>
              </a:rPr>
              <a:t>T04</a:t>
            </a:r>
            <a:endParaRPr lang="pt-BR" b="1" dirty="0">
              <a:solidFill>
                <a:schemeClr val="bg1"/>
              </a:solidFill>
              <a:latin typeface="IBM Plex Sans" panose="020B0503050203000203" pitchFamily="34" charset="0"/>
            </a:endParaRPr>
          </a:p>
        </p:txBody>
      </p:sp>
      <p:sp>
        <p:nvSpPr>
          <p:cNvPr id="23" name="Balão de Fala: Retângulo 22">
            <a:extLst>
              <a:ext uri="{FF2B5EF4-FFF2-40B4-BE49-F238E27FC236}">
                <a16:creationId xmlns:a16="http://schemas.microsoft.com/office/drawing/2014/main" id="{57B30D94-CC35-4CB3-2D9C-CFE4ABE41C39}"/>
              </a:ext>
            </a:extLst>
          </p:cNvPr>
          <p:cNvSpPr/>
          <p:nvPr/>
        </p:nvSpPr>
        <p:spPr>
          <a:xfrm>
            <a:off x="5593995" y="2691054"/>
            <a:ext cx="3025916" cy="995922"/>
          </a:xfrm>
          <a:prstGeom prst="wedge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>
                <a:solidFill>
                  <a:schemeClr val="tx1"/>
                </a:solidFill>
                <a:latin typeface="IBM Plex Sans" panose="020B0503050203000203" pitchFamily="34" charset="0"/>
              </a:rPr>
              <a:t>“Sim, achei muito interessante e facilita bastante nosso aprendizado...”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B4C5081B-3033-3D77-A3E0-CD3F8E38600D}"/>
              </a:ext>
            </a:extLst>
          </p:cNvPr>
          <p:cNvSpPr txBox="1"/>
          <p:nvPr/>
        </p:nvSpPr>
        <p:spPr>
          <a:xfrm>
            <a:off x="6157998" y="3851105"/>
            <a:ext cx="57694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 b="1" dirty="0">
                <a:solidFill>
                  <a:schemeClr val="bg1"/>
                </a:solidFill>
                <a:latin typeface="IBM Plex Sans" panose="020B0503050203000203" pitchFamily="34" charset="0"/>
              </a:rPr>
              <a:t>T10</a:t>
            </a:r>
            <a:endParaRPr lang="pt-BR" b="1" dirty="0">
              <a:solidFill>
                <a:schemeClr val="bg1"/>
              </a:solidFill>
              <a:latin typeface="IBM Plex Sans" panose="020B050305020300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98610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470;p39">
            <a:extLst>
              <a:ext uri="{FF2B5EF4-FFF2-40B4-BE49-F238E27FC236}">
                <a16:creationId xmlns:a16="http://schemas.microsoft.com/office/drawing/2014/main" id="{BF6C4414-9D83-D93B-D9E1-2F39D1C3069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67</a:t>
            </a:fld>
            <a:endParaRPr/>
          </a:p>
        </p:txBody>
      </p:sp>
      <p:grpSp>
        <p:nvGrpSpPr>
          <p:cNvPr id="26" name="Google Shape;549;p44">
            <a:extLst>
              <a:ext uri="{FF2B5EF4-FFF2-40B4-BE49-F238E27FC236}">
                <a16:creationId xmlns:a16="http://schemas.microsoft.com/office/drawing/2014/main" id="{E70E8185-2EC5-4F55-055B-4BB26B7CAFE3}"/>
              </a:ext>
            </a:extLst>
          </p:cNvPr>
          <p:cNvGrpSpPr/>
          <p:nvPr/>
        </p:nvGrpSpPr>
        <p:grpSpPr>
          <a:xfrm>
            <a:off x="8276571" y="339309"/>
            <a:ext cx="456973" cy="458482"/>
            <a:chOff x="3955900" y="2984500"/>
            <a:chExt cx="414000" cy="422525"/>
          </a:xfrm>
        </p:grpSpPr>
        <p:sp>
          <p:nvSpPr>
            <p:cNvPr id="27" name="Google Shape;550;p44">
              <a:extLst>
                <a:ext uri="{FF2B5EF4-FFF2-40B4-BE49-F238E27FC236}">
                  <a16:creationId xmlns:a16="http://schemas.microsoft.com/office/drawing/2014/main" id="{E823EBC4-1E6B-455E-822A-84B8E044DCFD}"/>
                </a:ext>
              </a:extLst>
            </p:cNvPr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551;p44">
              <a:extLst>
                <a:ext uri="{FF2B5EF4-FFF2-40B4-BE49-F238E27FC236}">
                  <a16:creationId xmlns:a16="http://schemas.microsoft.com/office/drawing/2014/main" id="{9929C983-0331-4A49-F79C-9F91ED741A49}"/>
                </a:ext>
              </a:extLst>
            </p:cNvPr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552;p44">
              <a:extLst>
                <a:ext uri="{FF2B5EF4-FFF2-40B4-BE49-F238E27FC236}">
                  <a16:creationId xmlns:a16="http://schemas.microsoft.com/office/drawing/2014/main" id="{4B88C154-A367-409B-57F5-4E3316DBC6B9}"/>
                </a:ext>
              </a:extLst>
            </p:cNvPr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" name="Google Shape;548;p44">
            <a:extLst>
              <a:ext uri="{FF2B5EF4-FFF2-40B4-BE49-F238E27FC236}">
                <a16:creationId xmlns:a16="http://schemas.microsoft.com/office/drawing/2014/main" id="{05A470B6-29AF-159E-6AAB-4B6ABD67421E}"/>
              </a:ext>
            </a:extLst>
          </p:cNvPr>
          <p:cNvSpPr txBox="1">
            <a:spLocks/>
          </p:cNvSpPr>
          <p:nvPr/>
        </p:nvSpPr>
        <p:spPr>
          <a:xfrm>
            <a:off x="482400" y="492369"/>
            <a:ext cx="7685668" cy="689842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40F20">
                <a:alpha val="4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9pPr>
          </a:lstStyle>
          <a:p>
            <a:r>
              <a:rPr lang="pt-BR" dirty="0"/>
              <a:t>Estudo de Caso – Fase 2</a:t>
            </a:r>
          </a:p>
          <a:p>
            <a:r>
              <a:rPr lang="pt-BR" sz="1900" dirty="0"/>
              <a:t>Percepção dos estudantes sobre o uso de OTA</a:t>
            </a:r>
            <a:endParaRPr lang="en" sz="1900" dirty="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1F90E62F-7AA9-C8BB-0531-DCBAB899902C}"/>
              </a:ext>
            </a:extLst>
          </p:cNvPr>
          <p:cNvSpPr txBox="1"/>
          <p:nvPr/>
        </p:nvSpPr>
        <p:spPr>
          <a:xfrm>
            <a:off x="482400" y="1367619"/>
            <a:ext cx="73805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b="1" dirty="0">
                <a:solidFill>
                  <a:schemeClr val="bg1"/>
                </a:solidFill>
                <a:latin typeface="IBM Plex Sans" panose="020B0503050203000203" pitchFamily="34" charset="0"/>
              </a:rPr>
              <a:t>Questão 1: </a:t>
            </a:r>
            <a:r>
              <a:rPr lang="pt-BR" sz="1800" dirty="0">
                <a:solidFill>
                  <a:schemeClr val="bg1"/>
                </a:solidFill>
                <a:latin typeface="IBM Plex Sans" panose="020B0503050203000203" pitchFamily="34" charset="0"/>
              </a:rPr>
              <a:t>Você se sentiu à vontade ao estudar com o OTA? Porque?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7DEB74EF-17FB-F615-0E51-6AAECA72929E}"/>
              </a:ext>
            </a:extLst>
          </p:cNvPr>
          <p:cNvSpPr txBox="1"/>
          <p:nvPr/>
        </p:nvSpPr>
        <p:spPr>
          <a:xfrm>
            <a:off x="606189" y="1811240"/>
            <a:ext cx="774067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b="1" i="0" dirty="0">
                <a:solidFill>
                  <a:schemeClr val="accent1"/>
                </a:solidFill>
                <a:effectLst/>
                <a:latin typeface="IBM Plex Sans" panose="020B0503050203000203" pitchFamily="34" charset="0"/>
              </a:rPr>
              <a:t>EXPERIÊNCIA CONFORTÁVEL, FÁCIL E DIVERTIDA</a:t>
            </a:r>
            <a:r>
              <a:rPr lang="pt-BR" sz="1600" b="1" dirty="0">
                <a:solidFill>
                  <a:schemeClr val="accent1"/>
                </a:solidFill>
                <a:latin typeface="IBM Plex Sans" panose="020B0503050203000203" pitchFamily="34" charset="0"/>
              </a:rPr>
              <a:t> E MAIOR ENGAJAMENTO</a:t>
            </a:r>
            <a:br>
              <a:rPr lang="pt-BR" sz="1600" b="1" dirty="0">
                <a:solidFill>
                  <a:schemeClr val="accent1"/>
                </a:solidFill>
                <a:latin typeface="IBM Plex Sans" panose="020B0503050203000203" pitchFamily="34" charset="0"/>
              </a:rPr>
            </a:br>
            <a:endParaRPr lang="pt-BR" sz="1600" b="1" dirty="0">
              <a:solidFill>
                <a:schemeClr val="accent1"/>
              </a:solidFill>
              <a:latin typeface="IBM Plex Sans" panose="020B0503050203000203" pitchFamily="34" charset="0"/>
            </a:endParaRPr>
          </a:p>
        </p:txBody>
      </p:sp>
      <p:sp>
        <p:nvSpPr>
          <p:cNvPr id="2" name="Balão de Fala: Retângulo com Cantos Arredondados 1">
            <a:extLst>
              <a:ext uri="{FF2B5EF4-FFF2-40B4-BE49-F238E27FC236}">
                <a16:creationId xmlns:a16="http://schemas.microsoft.com/office/drawing/2014/main" id="{DED4FA53-148E-0B6F-BAC5-E94B2F280388}"/>
              </a:ext>
            </a:extLst>
          </p:cNvPr>
          <p:cNvSpPr/>
          <p:nvPr/>
        </p:nvSpPr>
        <p:spPr>
          <a:xfrm>
            <a:off x="636923" y="2253443"/>
            <a:ext cx="2496637" cy="1000703"/>
          </a:xfrm>
          <a:prstGeom prst="wedgeRoundRectCallout">
            <a:avLst>
              <a:gd name="adj1" fmla="val 62882"/>
              <a:gd name="adj2" fmla="val -1147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solidFill>
                  <a:schemeClr val="tx1"/>
                </a:solidFill>
                <a:latin typeface="IBM Plex Sans" panose="020B0503050203000203" pitchFamily="34" charset="0"/>
              </a:rPr>
              <a:t>“Sim, achei uma experiência muito confortável e muito útil”</a:t>
            </a:r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14" name="Balão de Fala: Retângulo com Cantos Arredondados 13">
            <a:extLst>
              <a:ext uri="{FF2B5EF4-FFF2-40B4-BE49-F238E27FC236}">
                <a16:creationId xmlns:a16="http://schemas.microsoft.com/office/drawing/2014/main" id="{6AFEAA7C-CAF4-DF67-4727-FAC2E2E91E2D}"/>
              </a:ext>
            </a:extLst>
          </p:cNvPr>
          <p:cNvSpPr/>
          <p:nvPr/>
        </p:nvSpPr>
        <p:spPr>
          <a:xfrm>
            <a:off x="636923" y="3467247"/>
            <a:ext cx="1633037" cy="1000703"/>
          </a:xfrm>
          <a:prstGeom prst="wedgeRoundRectCallout">
            <a:avLst>
              <a:gd name="adj1" fmla="val 73823"/>
              <a:gd name="adj2" fmla="val 3059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solidFill>
                  <a:schemeClr val="tx1"/>
                </a:solidFill>
                <a:latin typeface="IBM Plex Sans" panose="020B0503050203000203" pitchFamily="34" charset="0"/>
              </a:rPr>
              <a:t>“Sim porque ele é bem fácil de ser usado”</a:t>
            </a:r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16" name="Balão de Fala: Retângulo com Cantos Arredondados 15">
            <a:extLst>
              <a:ext uri="{FF2B5EF4-FFF2-40B4-BE49-F238E27FC236}">
                <a16:creationId xmlns:a16="http://schemas.microsoft.com/office/drawing/2014/main" id="{66BE1EB7-6C4B-00A9-D5C6-B85D59C56123}"/>
              </a:ext>
            </a:extLst>
          </p:cNvPr>
          <p:cNvSpPr/>
          <p:nvPr/>
        </p:nvSpPr>
        <p:spPr>
          <a:xfrm>
            <a:off x="4517732" y="2247134"/>
            <a:ext cx="2831992" cy="1000703"/>
          </a:xfrm>
          <a:prstGeom prst="wedgeRoundRectCallout">
            <a:avLst>
              <a:gd name="adj1" fmla="val 64500"/>
              <a:gd name="adj2" fmla="val -1219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solidFill>
                  <a:schemeClr val="tx1"/>
                </a:solidFill>
                <a:latin typeface="IBM Plex Sans" panose="020B0503050203000203" pitchFamily="34" charset="0"/>
              </a:rPr>
              <a:t>“Sim, pois é muito mas divertido estudar com OTA”</a:t>
            </a:r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19" name="Balão de Fala: Retângulo com Cantos Arredondados 18">
            <a:extLst>
              <a:ext uri="{FF2B5EF4-FFF2-40B4-BE49-F238E27FC236}">
                <a16:creationId xmlns:a16="http://schemas.microsoft.com/office/drawing/2014/main" id="{6A4C26D2-21B2-1825-2049-DF0C30294D96}"/>
              </a:ext>
            </a:extLst>
          </p:cNvPr>
          <p:cNvSpPr/>
          <p:nvPr/>
        </p:nvSpPr>
        <p:spPr>
          <a:xfrm>
            <a:off x="4056743" y="3463913"/>
            <a:ext cx="3292981" cy="1000703"/>
          </a:xfrm>
          <a:prstGeom prst="wedgeRoundRectCallout">
            <a:avLst>
              <a:gd name="adj1" fmla="val 61175"/>
              <a:gd name="adj2" fmla="val 4437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>
                <a:solidFill>
                  <a:schemeClr val="tx1"/>
                </a:solidFill>
                <a:latin typeface="IBM Plex Sans" panose="020B0503050203000203" pitchFamily="34" charset="0"/>
              </a:rPr>
              <a:t>“Senti, pois usar OTA ajuda muito com os ângulos e mantém entretido por horas e horas”</a:t>
            </a:r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B3A46EF1-2B55-DFDD-74B2-15D3F79E9248}"/>
              </a:ext>
            </a:extLst>
          </p:cNvPr>
          <p:cNvSpPr txBox="1"/>
          <p:nvPr/>
        </p:nvSpPr>
        <p:spPr>
          <a:xfrm>
            <a:off x="3407230" y="2514148"/>
            <a:ext cx="57694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 b="1" dirty="0">
                <a:solidFill>
                  <a:schemeClr val="bg1"/>
                </a:solidFill>
                <a:latin typeface="IBM Plex Sans" panose="020B0503050203000203" pitchFamily="34" charset="0"/>
              </a:rPr>
              <a:t>T02</a:t>
            </a:r>
            <a:endParaRPr lang="pt-BR" b="1" dirty="0">
              <a:solidFill>
                <a:schemeClr val="bg1"/>
              </a:solidFill>
              <a:latin typeface="IBM Plex Sans" panose="020B0503050203000203" pitchFamily="34" charset="0"/>
            </a:endParaRP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18D8C09E-D1BB-3DAE-BB0F-38BBF55A3129}"/>
              </a:ext>
            </a:extLst>
          </p:cNvPr>
          <p:cNvSpPr txBox="1"/>
          <p:nvPr/>
        </p:nvSpPr>
        <p:spPr>
          <a:xfrm>
            <a:off x="2586407" y="4156839"/>
            <a:ext cx="57694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 b="1" dirty="0">
                <a:solidFill>
                  <a:schemeClr val="bg1"/>
                </a:solidFill>
                <a:latin typeface="IBM Plex Sans" panose="020B0503050203000203" pitchFamily="34" charset="0"/>
              </a:rPr>
              <a:t>T07</a:t>
            </a:r>
            <a:endParaRPr lang="pt-BR" b="1" dirty="0">
              <a:solidFill>
                <a:schemeClr val="bg1"/>
              </a:solidFill>
              <a:latin typeface="IBM Plex Sans" panose="020B0503050203000203" pitchFamily="34" charset="0"/>
            </a:endParaRP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51FDC237-3FA6-4036-74F3-77D7B32BEB73}"/>
              </a:ext>
            </a:extLst>
          </p:cNvPr>
          <p:cNvSpPr txBox="1"/>
          <p:nvPr/>
        </p:nvSpPr>
        <p:spPr>
          <a:xfrm>
            <a:off x="7862916" y="2483616"/>
            <a:ext cx="57694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 b="1" dirty="0">
                <a:solidFill>
                  <a:schemeClr val="bg1"/>
                </a:solidFill>
                <a:latin typeface="IBM Plex Sans" panose="020B0503050203000203" pitchFamily="34" charset="0"/>
              </a:rPr>
              <a:t>T08</a:t>
            </a:r>
            <a:endParaRPr lang="pt-BR" b="1" dirty="0">
              <a:solidFill>
                <a:schemeClr val="bg1"/>
              </a:solidFill>
              <a:latin typeface="IBM Plex Sans" panose="020B0503050203000203" pitchFamily="34" charset="0"/>
            </a:endParaRP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3D70C25A-906B-31FB-7779-A1A5437D607E}"/>
              </a:ext>
            </a:extLst>
          </p:cNvPr>
          <p:cNvSpPr txBox="1"/>
          <p:nvPr/>
        </p:nvSpPr>
        <p:spPr>
          <a:xfrm>
            <a:off x="7666172" y="4338350"/>
            <a:ext cx="57694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 b="1" dirty="0">
                <a:solidFill>
                  <a:schemeClr val="bg1"/>
                </a:solidFill>
                <a:latin typeface="IBM Plex Sans" panose="020B0503050203000203" pitchFamily="34" charset="0"/>
              </a:rPr>
              <a:t>T09</a:t>
            </a:r>
            <a:endParaRPr lang="pt-BR" b="1" dirty="0">
              <a:solidFill>
                <a:schemeClr val="bg1"/>
              </a:solidFill>
              <a:latin typeface="IBM Plex Sans" panose="020B050305020300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55171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470;p39">
            <a:extLst>
              <a:ext uri="{FF2B5EF4-FFF2-40B4-BE49-F238E27FC236}">
                <a16:creationId xmlns:a16="http://schemas.microsoft.com/office/drawing/2014/main" id="{BF6C4414-9D83-D93B-D9E1-2F39D1C3069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68</a:t>
            </a:fld>
            <a:endParaRPr/>
          </a:p>
        </p:txBody>
      </p:sp>
      <p:grpSp>
        <p:nvGrpSpPr>
          <p:cNvPr id="26" name="Google Shape;549;p44">
            <a:extLst>
              <a:ext uri="{FF2B5EF4-FFF2-40B4-BE49-F238E27FC236}">
                <a16:creationId xmlns:a16="http://schemas.microsoft.com/office/drawing/2014/main" id="{E70E8185-2EC5-4F55-055B-4BB26B7CAFE3}"/>
              </a:ext>
            </a:extLst>
          </p:cNvPr>
          <p:cNvGrpSpPr/>
          <p:nvPr/>
        </p:nvGrpSpPr>
        <p:grpSpPr>
          <a:xfrm>
            <a:off x="8276571" y="339309"/>
            <a:ext cx="456973" cy="458482"/>
            <a:chOff x="3955900" y="2984500"/>
            <a:chExt cx="414000" cy="422525"/>
          </a:xfrm>
        </p:grpSpPr>
        <p:sp>
          <p:nvSpPr>
            <p:cNvPr id="27" name="Google Shape;550;p44">
              <a:extLst>
                <a:ext uri="{FF2B5EF4-FFF2-40B4-BE49-F238E27FC236}">
                  <a16:creationId xmlns:a16="http://schemas.microsoft.com/office/drawing/2014/main" id="{E823EBC4-1E6B-455E-822A-84B8E044DCFD}"/>
                </a:ext>
              </a:extLst>
            </p:cNvPr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551;p44">
              <a:extLst>
                <a:ext uri="{FF2B5EF4-FFF2-40B4-BE49-F238E27FC236}">
                  <a16:creationId xmlns:a16="http://schemas.microsoft.com/office/drawing/2014/main" id="{9929C983-0331-4A49-F79C-9F91ED741A49}"/>
                </a:ext>
              </a:extLst>
            </p:cNvPr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552;p44">
              <a:extLst>
                <a:ext uri="{FF2B5EF4-FFF2-40B4-BE49-F238E27FC236}">
                  <a16:creationId xmlns:a16="http://schemas.microsoft.com/office/drawing/2014/main" id="{4B88C154-A367-409B-57F5-4E3316DBC6B9}"/>
                </a:ext>
              </a:extLst>
            </p:cNvPr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" name="Google Shape;548;p44">
            <a:extLst>
              <a:ext uri="{FF2B5EF4-FFF2-40B4-BE49-F238E27FC236}">
                <a16:creationId xmlns:a16="http://schemas.microsoft.com/office/drawing/2014/main" id="{05A470B6-29AF-159E-6AAB-4B6ABD67421E}"/>
              </a:ext>
            </a:extLst>
          </p:cNvPr>
          <p:cNvSpPr txBox="1">
            <a:spLocks/>
          </p:cNvSpPr>
          <p:nvPr/>
        </p:nvSpPr>
        <p:spPr>
          <a:xfrm>
            <a:off x="482400" y="492369"/>
            <a:ext cx="7685668" cy="689842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40F20">
                <a:alpha val="4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9pPr>
          </a:lstStyle>
          <a:p>
            <a:r>
              <a:rPr lang="pt-BR" dirty="0"/>
              <a:t>Estudo de Caso – Fase 2</a:t>
            </a:r>
          </a:p>
          <a:p>
            <a:r>
              <a:rPr lang="pt-BR" sz="1900" dirty="0"/>
              <a:t>Percepção dos estudantes sobre o uso de OTA</a:t>
            </a:r>
            <a:endParaRPr lang="en" sz="1900" dirty="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1F90E62F-7AA9-C8BB-0531-DCBAB899902C}"/>
              </a:ext>
            </a:extLst>
          </p:cNvPr>
          <p:cNvSpPr txBox="1"/>
          <p:nvPr/>
        </p:nvSpPr>
        <p:spPr>
          <a:xfrm>
            <a:off x="482400" y="1367619"/>
            <a:ext cx="73805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b="1" dirty="0">
                <a:solidFill>
                  <a:schemeClr val="bg1"/>
                </a:solidFill>
                <a:latin typeface="IBM Plex Sans" panose="020B0503050203000203" pitchFamily="34" charset="0"/>
              </a:rPr>
              <a:t>Questão 1: </a:t>
            </a:r>
            <a:r>
              <a:rPr lang="pt-BR" sz="1800" dirty="0">
                <a:solidFill>
                  <a:schemeClr val="bg1"/>
                </a:solidFill>
                <a:latin typeface="IBM Plex Sans" panose="020B0503050203000203" pitchFamily="34" charset="0"/>
              </a:rPr>
              <a:t>Você se sentiu à vontade ao estudar com o OTA? Porque?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73CEC236-6994-C2FD-B2DA-2E15C9ED4D9F}"/>
              </a:ext>
            </a:extLst>
          </p:cNvPr>
          <p:cNvSpPr txBox="1"/>
          <p:nvPr/>
        </p:nvSpPr>
        <p:spPr>
          <a:xfrm>
            <a:off x="701661" y="1690908"/>
            <a:ext cx="774067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b="1" dirty="0">
                <a:solidFill>
                  <a:schemeClr val="accent1"/>
                </a:solidFill>
                <a:latin typeface="IBM Plex Sans" panose="020B0503050203000203" pitchFamily="34" charset="0"/>
              </a:rPr>
              <a:t>AJUDOU NO ENTENDIMENTO DO ASSUNTO, </a:t>
            </a:r>
            <a:r>
              <a:rPr lang="pt-BR" sz="1600" b="1" i="0" dirty="0">
                <a:solidFill>
                  <a:schemeClr val="accent1"/>
                </a:solidFill>
                <a:effectLst/>
                <a:latin typeface="IBM Plex Sans" panose="020B0503050203000203" pitchFamily="34" charset="0"/>
              </a:rPr>
              <a:t>EXPERIÊNCIA CONFORTÁVEL, FÁCIL E DIVERTIDA</a:t>
            </a:r>
            <a:r>
              <a:rPr lang="pt-BR" sz="1600" b="1" dirty="0">
                <a:solidFill>
                  <a:schemeClr val="accent1"/>
                </a:solidFill>
                <a:latin typeface="IBM Plex Sans" panose="020B0503050203000203" pitchFamily="34" charset="0"/>
              </a:rPr>
              <a:t> E MAIOR ENGAJAMENTO </a:t>
            </a:r>
          </a:p>
        </p:txBody>
      </p:sp>
      <p:sp>
        <p:nvSpPr>
          <p:cNvPr id="21" name="Balão de Fala: Retângulo 20">
            <a:extLst>
              <a:ext uri="{FF2B5EF4-FFF2-40B4-BE49-F238E27FC236}">
                <a16:creationId xmlns:a16="http://schemas.microsoft.com/office/drawing/2014/main" id="{696C7CE6-C0BA-EA51-AABB-9BD992D092C4}"/>
              </a:ext>
            </a:extLst>
          </p:cNvPr>
          <p:cNvSpPr/>
          <p:nvPr/>
        </p:nvSpPr>
        <p:spPr>
          <a:xfrm>
            <a:off x="813723" y="2369857"/>
            <a:ext cx="2532741" cy="995922"/>
          </a:xfrm>
          <a:prstGeom prst="wedgeRectCallout">
            <a:avLst>
              <a:gd name="adj1" fmla="val 62548"/>
              <a:gd name="adj2" fmla="val 3335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>
                <a:solidFill>
                  <a:schemeClr val="tx1"/>
                </a:solidFill>
                <a:latin typeface="IBM Plex Sans" panose="020B0503050203000203" pitchFamily="34" charset="0"/>
              </a:rPr>
              <a:t>“Eu me senti a vontade porque o OTA melhorou muito meu entendimento do assunto”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6E9142EC-DEEC-550F-0813-F5E8D1BD14D4}"/>
              </a:ext>
            </a:extLst>
          </p:cNvPr>
          <p:cNvSpPr txBox="1"/>
          <p:nvPr/>
        </p:nvSpPr>
        <p:spPr>
          <a:xfrm>
            <a:off x="3651287" y="3046554"/>
            <a:ext cx="57694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1" dirty="0">
                <a:solidFill>
                  <a:schemeClr val="bg1"/>
                </a:solidFill>
                <a:latin typeface="IBM Plex Sans" panose="020B0503050203000203" pitchFamily="34" charset="0"/>
              </a:rPr>
              <a:t>T04</a:t>
            </a:r>
          </a:p>
        </p:txBody>
      </p:sp>
      <p:sp>
        <p:nvSpPr>
          <p:cNvPr id="16" name="Balão de Fala: Retângulo com Cantos Arredondados 15">
            <a:extLst>
              <a:ext uri="{FF2B5EF4-FFF2-40B4-BE49-F238E27FC236}">
                <a16:creationId xmlns:a16="http://schemas.microsoft.com/office/drawing/2014/main" id="{5399595C-042A-FB84-D7C1-F86BE23A2D83}"/>
              </a:ext>
            </a:extLst>
          </p:cNvPr>
          <p:cNvSpPr/>
          <p:nvPr/>
        </p:nvSpPr>
        <p:spPr>
          <a:xfrm>
            <a:off x="4438668" y="2345158"/>
            <a:ext cx="3292981" cy="1000703"/>
          </a:xfrm>
          <a:prstGeom prst="wedgeRoundRectCallout">
            <a:avLst>
              <a:gd name="adj1" fmla="val 61175"/>
              <a:gd name="adj2" fmla="val 4437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>
                <a:solidFill>
                  <a:schemeClr val="tx1"/>
                </a:solidFill>
                <a:latin typeface="IBM Plex Sans" panose="020B0503050203000203" pitchFamily="34" charset="0"/>
              </a:rPr>
              <a:t>“Senti, pois usar OTA ajuda muito com os ângulos e mantém entretido por horas e horas”</a:t>
            </a:r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77F92F4F-06AD-9E4D-F14F-4BC5C09D3465}"/>
              </a:ext>
            </a:extLst>
          </p:cNvPr>
          <p:cNvSpPr txBox="1"/>
          <p:nvPr/>
        </p:nvSpPr>
        <p:spPr>
          <a:xfrm>
            <a:off x="8048097" y="3219595"/>
            <a:ext cx="57694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 b="1" dirty="0">
                <a:solidFill>
                  <a:schemeClr val="bg1"/>
                </a:solidFill>
                <a:latin typeface="IBM Plex Sans" panose="020B0503050203000203" pitchFamily="34" charset="0"/>
              </a:rPr>
              <a:t>T09</a:t>
            </a:r>
            <a:endParaRPr lang="pt-BR" b="1" dirty="0">
              <a:solidFill>
                <a:schemeClr val="bg1"/>
              </a:solidFill>
              <a:latin typeface="IBM Plex Sans" panose="020B0503050203000203" pitchFamily="34" charset="0"/>
            </a:endParaRPr>
          </a:p>
        </p:txBody>
      </p:sp>
      <p:sp>
        <p:nvSpPr>
          <p:cNvPr id="19" name="Balão de Fala: Retângulo com Cantos Arredondados 18">
            <a:extLst>
              <a:ext uri="{FF2B5EF4-FFF2-40B4-BE49-F238E27FC236}">
                <a16:creationId xmlns:a16="http://schemas.microsoft.com/office/drawing/2014/main" id="{24DFA104-4B8A-DB40-3351-538C14BA3DE9}"/>
              </a:ext>
            </a:extLst>
          </p:cNvPr>
          <p:cNvSpPr/>
          <p:nvPr/>
        </p:nvSpPr>
        <p:spPr>
          <a:xfrm>
            <a:off x="820036" y="3766457"/>
            <a:ext cx="2526428" cy="657950"/>
          </a:xfrm>
          <a:prstGeom prst="wedgeRoundRectCallout">
            <a:avLst>
              <a:gd name="adj1" fmla="val 64631"/>
              <a:gd name="adj2" fmla="val -1352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solidFill>
                  <a:schemeClr val="tx1"/>
                </a:solidFill>
                <a:latin typeface="IBM Plex Sans" panose="020B0503050203000203" pitchFamily="34" charset="0"/>
              </a:rPr>
              <a:t>“Sim porque ele é bem fácil de ser usado”</a:t>
            </a:r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506E2088-CB8D-3AF6-6171-9C39F4974584}"/>
              </a:ext>
            </a:extLst>
          </p:cNvPr>
          <p:cNvSpPr txBox="1"/>
          <p:nvPr/>
        </p:nvSpPr>
        <p:spPr>
          <a:xfrm>
            <a:off x="3670301" y="3861715"/>
            <a:ext cx="57694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1" dirty="0">
                <a:solidFill>
                  <a:schemeClr val="bg1"/>
                </a:solidFill>
                <a:latin typeface="IBM Plex Sans" panose="020B0503050203000203" pitchFamily="34" charset="0"/>
              </a:rPr>
              <a:t>T07</a:t>
            </a:r>
          </a:p>
        </p:txBody>
      </p:sp>
      <p:sp>
        <p:nvSpPr>
          <p:cNvPr id="30" name="Balão de Fala: Retângulo com Cantos Arredondados 29">
            <a:extLst>
              <a:ext uri="{FF2B5EF4-FFF2-40B4-BE49-F238E27FC236}">
                <a16:creationId xmlns:a16="http://schemas.microsoft.com/office/drawing/2014/main" id="{C606BFD8-D8F9-41B1-C756-818F2A5C56A0}"/>
              </a:ext>
            </a:extLst>
          </p:cNvPr>
          <p:cNvSpPr/>
          <p:nvPr/>
        </p:nvSpPr>
        <p:spPr>
          <a:xfrm>
            <a:off x="4515665" y="3527372"/>
            <a:ext cx="2496637" cy="1000703"/>
          </a:xfrm>
          <a:prstGeom prst="wedgeRoundRectCallout">
            <a:avLst>
              <a:gd name="adj1" fmla="val 62882"/>
              <a:gd name="adj2" fmla="val -1147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solidFill>
                  <a:schemeClr val="tx1"/>
                </a:solidFill>
                <a:latin typeface="IBM Plex Sans" panose="020B0503050203000203" pitchFamily="34" charset="0"/>
              </a:rPr>
              <a:t>“Sim, achei uma experiência muito confortável e muito útil”</a:t>
            </a:r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A05E51EB-CD5A-5A77-41E4-41A8BBB8F850}"/>
              </a:ext>
            </a:extLst>
          </p:cNvPr>
          <p:cNvSpPr txBox="1"/>
          <p:nvPr/>
        </p:nvSpPr>
        <p:spPr>
          <a:xfrm>
            <a:off x="7285972" y="3788077"/>
            <a:ext cx="57694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 b="1" dirty="0">
                <a:solidFill>
                  <a:schemeClr val="bg1"/>
                </a:solidFill>
                <a:latin typeface="IBM Plex Sans" panose="020B0503050203000203" pitchFamily="34" charset="0"/>
              </a:rPr>
              <a:t>T02</a:t>
            </a:r>
            <a:endParaRPr lang="pt-BR" b="1" dirty="0">
              <a:solidFill>
                <a:schemeClr val="bg1"/>
              </a:solidFill>
              <a:latin typeface="IBM Plex Sans" panose="020B050305020300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684215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470;p39">
            <a:extLst>
              <a:ext uri="{FF2B5EF4-FFF2-40B4-BE49-F238E27FC236}">
                <a16:creationId xmlns:a16="http://schemas.microsoft.com/office/drawing/2014/main" id="{BF6C4414-9D83-D93B-D9E1-2F39D1C3069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69</a:t>
            </a:fld>
            <a:endParaRPr/>
          </a:p>
        </p:txBody>
      </p:sp>
      <p:grpSp>
        <p:nvGrpSpPr>
          <p:cNvPr id="26" name="Google Shape;549;p44">
            <a:extLst>
              <a:ext uri="{FF2B5EF4-FFF2-40B4-BE49-F238E27FC236}">
                <a16:creationId xmlns:a16="http://schemas.microsoft.com/office/drawing/2014/main" id="{E70E8185-2EC5-4F55-055B-4BB26B7CAFE3}"/>
              </a:ext>
            </a:extLst>
          </p:cNvPr>
          <p:cNvGrpSpPr/>
          <p:nvPr/>
        </p:nvGrpSpPr>
        <p:grpSpPr>
          <a:xfrm>
            <a:off x="8276571" y="339309"/>
            <a:ext cx="456973" cy="458482"/>
            <a:chOff x="3955900" y="2984500"/>
            <a:chExt cx="414000" cy="422525"/>
          </a:xfrm>
        </p:grpSpPr>
        <p:sp>
          <p:nvSpPr>
            <p:cNvPr id="27" name="Google Shape;550;p44">
              <a:extLst>
                <a:ext uri="{FF2B5EF4-FFF2-40B4-BE49-F238E27FC236}">
                  <a16:creationId xmlns:a16="http://schemas.microsoft.com/office/drawing/2014/main" id="{E823EBC4-1E6B-455E-822A-84B8E044DCFD}"/>
                </a:ext>
              </a:extLst>
            </p:cNvPr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551;p44">
              <a:extLst>
                <a:ext uri="{FF2B5EF4-FFF2-40B4-BE49-F238E27FC236}">
                  <a16:creationId xmlns:a16="http://schemas.microsoft.com/office/drawing/2014/main" id="{9929C983-0331-4A49-F79C-9F91ED741A49}"/>
                </a:ext>
              </a:extLst>
            </p:cNvPr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552;p44">
              <a:extLst>
                <a:ext uri="{FF2B5EF4-FFF2-40B4-BE49-F238E27FC236}">
                  <a16:creationId xmlns:a16="http://schemas.microsoft.com/office/drawing/2014/main" id="{4B88C154-A367-409B-57F5-4E3316DBC6B9}"/>
                </a:ext>
              </a:extLst>
            </p:cNvPr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" name="Google Shape;548;p44">
            <a:extLst>
              <a:ext uri="{FF2B5EF4-FFF2-40B4-BE49-F238E27FC236}">
                <a16:creationId xmlns:a16="http://schemas.microsoft.com/office/drawing/2014/main" id="{05A470B6-29AF-159E-6AAB-4B6ABD67421E}"/>
              </a:ext>
            </a:extLst>
          </p:cNvPr>
          <p:cNvSpPr txBox="1">
            <a:spLocks/>
          </p:cNvSpPr>
          <p:nvPr/>
        </p:nvSpPr>
        <p:spPr>
          <a:xfrm>
            <a:off x="482400" y="492369"/>
            <a:ext cx="7685668" cy="689842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40F20">
                <a:alpha val="4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9pPr>
          </a:lstStyle>
          <a:p>
            <a:r>
              <a:rPr lang="pt-BR" dirty="0"/>
              <a:t>Estudo de Caso – Fase 2</a:t>
            </a:r>
          </a:p>
          <a:p>
            <a:r>
              <a:rPr lang="pt-BR" sz="1900" dirty="0"/>
              <a:t>Percepção dos estudantes sobre o uso de OTA</a:t>
            </a:r>
            <a:endParaRPr lang="en" sz="1900" dirty="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1F90E62F-7AA9-C8BB-0531-DCBAB899902C}"/>
              </a:ext>
            </a:extLst>
          </p:cNvPr>
          <p:cNvSpPr txBox="1"/>
          <p:nvPr/>
        </p:nvSpPr>
        <p:spPr>
          <a:xfrm>
            <a:off x="482400" y="1367619"/>
            <a:ext cx="73805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b="1" dirty="0">
                <a:solidFill>
                  <a:schemeClr val="bg1"/>
                </a:solidFill>
                <a:latin typeface="IBM Plex Sans" panose="020B0503050203000203" pitchFamily="34" charset="0"/>
              </a:rPr>
              <a:t>Questão 2: </a:t>
            </a:r>
            <a:r>
              <a:rPr lang="pt-BR" sz="1800" dirty="0">
                <a:solidFill>
                  <a:schemeClr val="bg1"/>
                </a:solidFill>
                <a:latin typeface="IBM Plex Sans" panose="020B0503050203000203" pitchFamily="34" charset="0"/>
              </a:rPr>
              <a:t>O que foi fácil ao usar o OTA Quadro Trigonométrico?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7DEB74EF-17FB-F615-0E51-6AAECA72929E}"/>
              </a:ext>
            </a:extLst>
          </p:cNvPr>
          <p:cNvSpPr txBox="1"/>
          <p:nvPr/>
        </p:nvSpPr>
        <p:spPr>
          <a:xfrm>
            <a:off x="587649" y="1811240"/>
            <a:ext cx="79753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b="1" i="0" dirty="0">
                <a:solidFill>
                  <a:schemeClr val="accent1"/>
                </a:solidFill>
                <a:effectLst/>
                <a:latin typeface="IBM Plex Sans" panose="020B0503050203000203" pitchFamily="34" charset="0"/>
              </a:rPr>
              <a:t>O OBJETO TANGÍVEL TORNOU MAIS FÁCIL A LOCALIZAÇÃO/DESCOBERTA DOS ÂNGULOS E VALORES DE SENO, COSSENO E TANGENTE</a:t>
            </a:r>
            <a:endParaRPr lang="pt-BR" sz="1600" b="1" dirty="0">
              <a:solidFill>
                <a:schemeClr val="accent1"/>
              </a:solidFill>
              <a:latin typeface="IBM Plex Sans" panose="020B0503050203000203" pitchFamily="34" charset="0"/>
            </a:endParaRPr>
          </a:p>
        </p:txBody>
      </p:sp>
      <p:sp>
        <p:nvSpPr>
          <p:cNvPr id="2" name="Balão de Fala: Retângulo com Cantos Arredondados 1">
            <a:extLst>
              <a:ext uri="{FF2B5EF4-FFF2-40B4-BE49-F238E27FC236}">
                <a16:creationId xmlns:a16="http://schemas.microsoft.com/office/drawing/2014/main" id="{DED4FA53-148E-0B6F-BAC5-E94B2F280388}"/>
              </a:ext>
            </a:extLst>
          </p:cNvPr>
          <p:cNvSpPr/>
          <p:nvPr/>
        </p:nvSpPr>
        <p:spPr>
          <a:xfrm>
            <a:off x="1189319" y="2396015"/>
            <a:ext cx="1641820" cy="1000703"/>
          </a:xfrm>
          <a:prstGeom prst="wedgeRoundRectCallout">
            <a:avLst>
              <a:gd name="adj1" fmla="val 62882"/>
              <a:gd name="adj2" fmla="val -1147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solidFill>
                  <a:schemeClr val="tx1"/>
                </a:solidFill>
                <a:latin typeface="IBM Plex Sans" panose="020B0503050203000203" pitchFamily="34" charset="0"/>
              </a:rPr>
              <a:t>“Foi mais fácil localizar os ângulos”</a:t>
            </a:r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16" name="Balão de Fala: Retângulo com Cantos Arredondados 15">
            <a:extLst>
              <a:ext uri="{FF2B5EF4-FFF2-40B4-BE49-F238E27FC236}">
                <a16:creationId xmlns:a16="http://schemas.microsoft.com/office/drawing/2014/main" id="{66BE1EB7-6C4B-00A9-D5C6-B85D59C56123}"/>
              </a:ext>
            </a:extLst>
          </p:cNvPr>
          <p:cNvSpPr/>
          <p:nvPr/>
        </p:nvSpPr>
        <p:spPr>
          <a:xfrm>
            <a:off x="4482400" y="2808481"/>
            <a:ext cx="3058725" cy="1182948"/>
          </a:xfrm>
          <a:prstGeom prst="wedgeRoundRectCallout">
            <a:avLst>
              <a:gd name="adj1" fmla="val 61947"/>
              <a:gd name="adj2" fmla="val -204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solidFill>
                  <a:schemeClr val="tx1"/>
                </a:solidFill>
                <a:latin typeface="IBM Plex Sans" panose="020B0503050203000203" pitchFamily="34" charset="0"/>
              </a:rPr>
              <a:t>“Foi bem mais fácil descobrir o seno e o cosseno e a relação entre graus e radianos”</a:t>
            </a:r>
          </a:p>
        </p:txBody>
      </p:sp>
      <p:sp>
        <p:nvSpPr>
          <p:cNvPr id="19" name="Balão de Fala: Retângulo com Cantos Arredondados 18">
            <a:extLst>
              <a:ext uri="{FF2B5EF4-FFF2-40B4-BE49-F238E27FC236}">
                <a16:creationId xmlns:a16="http://schemas.microsoft.com/office/drawing/2014/main" id="{6A4C26D2-21B2-1825-2049-DF0C30294D96}"/>
              </a:ext>
            </a:extLst>
          </p:cNvPr>
          <p:cNvSpPr/>
          <p:nvPr/>
        </p:nvSpPr>
        <p:spPr>
          <a:xfrm>
            <a:off x="1189319" y="3587021"/>
            <a:ext cx="2180049" cy="1000703"/>
          </a:xfrm>
          <a:prstGeom prst="wedgeRoundRectCallout">
            <a:avLst>
              <a:gd name="adj1" fmla="val 60074"/>
              <a:gd name="adj2" fmla="val -349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>
                <a:solidFill>
                  <a:schemeClr val="tx1"/>
                </a:solidFill>
                <a:latin typeface="IBM Plex Sans" panose="020B0503050203000203" pitchFamily="34" charset="0"/>
              </a:rPr>
              <a:t>“Foi muito fácil ver os ângulos, cosseno, seno e a tangente”</a:t>
            </a:r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B3A46EF1-2B55-DFDD-74B2-15D3F79E9248}"/>
              </a:ext>
            </a:extLst>
          </p:cNvPr>
          <p:cNvSpPr txBox="1"/>
          <p:nvPr/>
        </p:nvSpPr>
        <p:spPr>
          <a:xfrm>
            <a:off x="2972653" y="2728890"/>
            <a:ext cx="57694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1" dirty="0">
                <a:solidFill>
                  <a:schemeClr val="bg1"/>
                </a:solidFill>
                <a:latin typeface="IBM Plex Sans" panose="020B0503050203000203" pitchFamily="34" charset="0"/>
              </a:rPr>
              <a:t>T02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51FDC237-3FA6-4036-74F3-77D7B32BEB73}"/>
              </a:ext>
            </a:extLst>
          </p:cNvPr>
          <p:cNvSpPr txBox="1"/>
          <p:nvPr/>
        </p:nvSpPr>
        <p:spPr>
          <a:xfrm>
            <a:off x="7844927" y="3340732"/>
            <a:ext cx="57694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1" dirty="0">
                <a:solidFill>
                  <a:schemeClr val="bg1"/>
                </a:solidFill>
                <a:latin typeface="IBM Plex Sans" panose="020B0503050203000203" pitchFamily="34" charset="0"/>
              </a:rPr>
              <a:t>T04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3D70C25A-906B-31FB-7779-A1A5437D607E}"/>
              </a:ext>
            </a:extLst>
          </p:cNvPr>
          <p:cNvSpPr txBox="1"/>
          <p:nvPr/>
        </p:nvSpPr>
        <p:spPr>
          <a:xfrm>
            <a:off x="3537657" y="3971033"/>
            <a:ext cx="57694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1" dirty="0">
                <a:solidFill>
                  <a:schemeClr val="bg1"/>
                </a:solidFill>
                <a:latin typeface="IBM Plex Sans" panose="020B0503050203000203" pitchFamily="34" charset="0"/>
              </a:rPr>
              <a:t>T08</a:t>
            </a:r>
          </a:p>
        </p:txBody>
      </p:sp>
    </p:spTree>
    <p:extLst>
      <p:ext uri="{BB962C8B-B14F-4D97-AF65-F5344CB8AC3E}">
        <p14:creationId xmlns:p14="http://schemas.microsoft.com/office/powerpoint/2010/main" val="41466549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9"/>
          <p:cNvSpPr txBox="1">
            <a:spLocks noGrp="1"/>
          </p:cNvSpPr>
          <p:nvPr>
            <p:ph type="title"/>
          </p:nvPr>
        </p:nvSpPr>
        <p:spPr>
          <a:xfrm>
            <a:off x="787200" y="714800"/>
            <a:ext cx="6718200" cy="485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Objetivos Específicos</a:t>
            </a:r>
            <a:endParaRPr sz="3600" dirty="0"/>
          </a:p>
        </p:txBody>
      </p:sp>
      <p:sp>
        <p:nvSpPr>
          <p:cNvPr id="181" name="Google Shape;181;p19"/>
          <p:cNvSpPr txBox="1">
            <a:spLocks noGrp="1"/>
          </p:cNvSpPr>
          <p:nvPr>
            <p:ph type="body" idx="1"/>
          </p:nvPr>
        </p:nvSpPr>
        <p:spPr>
          <a:xfrm>
            <a:off x="583950" y="1914390"/>
            <a:ext cx="7976100" cy="242396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68300" algn="l" rtl="0">
              <a:spcBef>
                <a:spcPts val="600"/>
              </a:spcBef>
              <a:spcAft>
                <a:spcPts val="0"/>
              </a:spcAft>
              <a:buSzPts val="2200"/>
              <a:buChar char="▫"/>
            </a:pPr>
            <a:r>
              <a:rPr lang="pt-BR" sz="2200" dirty="0"/>
              <a:t>Avaliar experimentalmente os objetos tangíveis de aprendizagem verificando se efetivamente colaboram para o aprendizado, o grau de aceitação dos estudantes e o quanto são úteis no acompanhamento e na avaliação dos estudantes.</a:t>
            </a:r>
          </a:p>
        </p:txBody>
      </p:sp>
      <p:sp>
        <p:nvSpPr>
          <p:cNvPr id="182" name="Google Shape;182;p19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grpSp>
        <p:nvGrpSpPr>
          <p:cNvPr id="183" name="Google Shape;183;p19"/>
          <p:cNvGrpSpPr/>
          <p:nvPr/>
        </p:nvGrpSpPr>
        <p:grpSpPr>
          <a:xfrm>
            <a:off x="8302884" y="339249"/>
            <a:ext cx="505699" cy="505699"/>
            <a:chOff x="2594325" y="1627175"/>
            <a:chExt cx="440850" cy="440850"/>
          </a:xfrm>
        </p:grpSpPr>
        <p:sp>
          <p:nvSpPr>
            <p:cNvPr id="184" name="Google Shape;184;p19"/>
            <p:cNvSpPr/>
            <p:nvPr/>
          </p:nvSpPr>
          <p:spPr>
            <a:xfrm>
              <a:off x="2594325" y="1890950"/>
              <a:ext cx="177075" cy="177075"/>
            </a:xfrm>
            <a:custGeom>
              <a:avLst/>
              <a:gdLst/>
              <a:ahLst/>
              <a:cxnLst/>
              <a:rect l="l" t="t" r="r" b="b"/>
              <a:pathLst>
                <a:path w="7083" h="7083" extrusionOk="0">
                  <a:moveTo>
                    <a:pt x="5544" y="0"/>
                  </a:moveTo>
                  <a:lnTo>
                    <a:pt x="538" y="5984"/>
                  </a:lnTo>
                  <a:lnTo>
                    <a:pt x="0" y="7083"/>
                  </a:lnTo>
                  <a:lnTo>
                    <a:pt x="1099" y="6546"/>
                  </a:lnTo>
                  <a:lnTo>
                    <a:pt x="7083" y="1539"/>
                  </a:lnTo>
                  <a:lnTo>
                    <a:pt x="554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19"/>
            <p:cNvSpPr/>
            <p:nvPr/>
          </p:nvSpPr>
          <p:spPr>
            <a:xfrm>
              <a:off x="2858700" y="1627175"/>
              <a:ext cx="176475" cy="176475"/>
            </a:xfrm>
            <a:custGeom>
              <a:avLst/>
              <a:gdLst/>
              <a:ahLst/>
              <a:cxnLst/>
              <a:rect l="l" t="t" r="r" b="b"/>
              <a:pathLst>
                <a:path w="7059" h="7059" extrusionOk="0">
                  <a:moveTo>
                    <a:pt x="904" y="1"/>
                  </a:moveTo>
                  <a:lnTo>
                    <a:pt x="782" y="25"/>
                  </a:lnTo>
                  <a:lnTo>
                    <a:pt x="684" y="98"/>
                  </a:lnTo>
                  <a:lnTo>
                    <a:pt x="611" y="147"/>
                  </a:lnTo>
                  <a:lnTo>
                    <a:pt x="489" y="294"/>
                  </a:lnTo>
                  <a:lnTo>
                    <a:pt x="367" y="440"/>
                  </a:lnTo>
                  <a:lnTo>
                    <a:pt x="294" y="587"/>
                  </a:lnTo>
                  <a:lnTo>
                    <a:pt x="196" y="733"/>
                  </a:lnTo>
                  <a:lnTo>
                    <a:pt x="74" y="1051"/>
                  </a:lnTo>
                  <a:lnTo>
                    <a:pt x="0" y="1393"/>
                  </a:lnTo>
                  <a:lnTo>
                    <a:pt x="0" y="1735"/>
                  </a:lnTo>
                  <a:lnTo>
                    <a:pt x="25" y="2052"/>
                  </a:lnTo>
                  <a:lnTo>
                    <a:pt x="123" y="2394"/>
                  </a:lnTo>
                  <a:lnTo>
                    <a:pt x="269" y="2711"/>
                  </a:lnTo>
                  <a:lnTo>
                    <a:pt x="4348" y="6790"/>
                  </a:lnTo>
                  <a:lnTo>
                    <a:pt x="4665" y="6937"/>
                  </a:lnTo>
                  <a:lnTo>
                    <a:pt x="5007" y="7034"/>
                  </a:lnTo>
                  <a:lnTo>
                    <a:pt x="5325" y="7059"/>
                  </a:lnTo>
                  <a:lnTo>
                    <a:pt x="5667" y="7059"/>
                  </a:lnTo>
                  <a:lnTo>
                    <a:pt x="6008" y="6986"/>
                  </a:lnTo>
                  <a:lnTo>
                    <a:pt x="6326" y="6863"/>
                  </a:lnTo>
                  <a:lnTo>
                    <a:pt x="6473" y="6766"/>
                  </a:lnTo>
                  <a:lnTo>
                    <a:pt x="6619" y="6692"/>
                  </a:lnTo>
                  <a:lnTo>
                    <a:pt x="6766" y="6570"/>
                  </a:lnTo>
                  <a:lnTo>
                    <a:pt x="6912" y="6448"/>
                  </a:lnTo>
                  <a:lnTo>
                    <a:pt x="6961" y="6375"/>
                  </a:lnTo>
                  <a:lnTo>
                    <a:pt x="7034" y="6277"/>
                  </a:lnTo>
                  <a:lnTo>
                    <a:pt x="7059" y="6155"/>
                  </a:lnTo>
                  <a:lnTo>
                    <a:pt x="7059" y="6057"/>
                  </a:lnTo>
                  <a:lnTo>
                    <a:pt x="7059" y="5960"/>
                  </a:lnTo>
                  <a:lnTo>
                    <a:pt x="7034" y="5862"/>
                  </a:lnTo>
                  <a:lnTo>
                    <a:pt x="6961" y="5764"/>
                  </a:lnTo>
                  <a:lnTo>
                    <a:pt x="6912" y="5667"/>
                  </a:lnTo>
                  <a:lnTo>
                    <a:pt x="1393" y="147"/>
                  </a:lnTo>
                  <a:lnTo>
                    <a:pt x="1295" y="98"/>
                  </a:lnTo>
                  <a:lnTo>
                    <a:pt x="1197" y="25"/>
                  </a:lnTo>
                  <a:lnTo>
                    <a:pt x="109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19"/>
            <p:cNvSpPr/>
            <p:nvPr/>
          </p:nvSpPr>
          <p:spPr>
            <a:xfrm>
              <a:off x="2663325" y="1702275"/>
              <a:ext cx="296750" cy="296775"/>
            </a:xfrm>
            <a:custGeom>
              <a:avLst/>
              <a:gdLst/>
              <a:ahLst/>
              <a:cxnLst/>
              <a:rect l="l" t="t" r="r" b="b"/>
              <a:pathLst>
                <a:path w="11870" h="11871" extrusionOk="0">
                  <a:moveTo>
                    <a:pt x="7718" y="1295"/>
                  </a:moveTo>
                  <a:lnTo>
                    <a:pt x="7815" y="1319"/>
                  </a:lnTo>
                  <a:lnTo>
                    <a:pt x="7889" y="1368"/>
                  </a:lnTo>
                  <a:lnTo>
                    <a:pt x="7938" y="1442"/>
                  </a:lnTo>
                  <a:lnTo>
                    <a:pt x="7938" y="1515"/>
                  </a:lnTo>
                  <a:lnTo>
                    <a:pt x="7938" y="1588"/>
                  </a:lnTo>
                  <a:lnTo>
                    <a:pt x="7889" y="1661"/>
                  </a:lnTo>
                  <a:lnTo>
                    <a:pt x="5862" y="3664"/>
                  </a:lnTo>
                  <a:lnTo>
                    <a:pt x="5788" y="3713"/>
                  </a:lnTo>
                  <a:lnTo>
                    <a:pt x="5715" y="3737"/>
                  </a:lnTo>
                  <a:lnTo>
                    <a:pt x="5642" y="3713"/>
                  </a:lnTo>
                  <a:lnTo>
                    <a:pt x="5569" y="3664"/>
                  </a:lnTo>
                  <a:lnTo>
                    <a:pt x="5520" y="3591"/>
                  </a:lnTo>
                  <a:lnTo>
                    <a:pt x="5495" y="3517"/>
                  </a:lnTo>
                  <a:lnTo>
                    <a:pt x="5520" y="3444"/>
                  </a:lnTo>
                  <a:lnTo>
                    <a:pt x="5569" y="3371"/>
                  </a:lnTo>
                  <a:lnTo>
                    <a:pt x="7571" y="1368"/>
                  </a:lnTo>
                  <a:lnTo>
                    <a:pt x="7644" y="1319"/>
                  </a:lnTo>
                  <a:lnTo>
                    <a:pt x="7718" y="1295"/>
                  </a:lnTo>
                  <a:close/>
                  <a:moveTo>
                    <a:pt x="7767" y="1"/>
                  </a:moveTo>
                  <a:lnTo>
                    <a:pt x="4885" y="2907"/>
                  </a:lnTo>
                  <a:lnTo>
                    <a:pt x="4640" y="2809"/>
                  </a:lnTo>
                  <a:lnTo>
                    <a:pt x="4396" y="2712"/>
                  </a:lnTo>
                  <a:lnTo>
                    <a:pt x="4103" y="2614"/>
                  </a:lnTo>
                  <a:lnTo>
                    <a:pt x="3810" y="2565"/>
                  </a:lnTo>
                  <a:lnTo>
                    <a:pt x="3493" y="2492"/>
                  </a:lnTo>
                  <a:lnTo>
                    <a:pt x="3175" y="2443"/>
                  </a:lnTo>
                  <a:lnTo>
                    <a:pt x="2858" y="2418"/>
                  </a:lnTo>
                  <a:lnTo>
                    <a:pt x="2247" y="2418"/>
                  </a:lnTo>
                  <a:lnTo>
                    <a:pt x="1954" y="2443"/>
                  </a:lnTo>
                  <a:lnTo>
                    <a:pt x="1636" y="2492"/>
                  </a:lnTo>
                  <a:lnTo>
                    <a:pt x="1319" y="2565"/>
                  </a:lnTo>
                  <a:lnTo>
                    <a:pt x="1001" y="2687"/>
                  </a:lnTo>
                  <a:lnTo>
                    <a:pt x="708" y="2809"/>
                  </a:lnTo>
                  <a:lnTo>
                    <a:pt x="415" y="3005"/>
                  </a:lnTo>
                  <a:lnTo>
                    <a:pt x="147" y="3224"/>
                  </a:lnTo>
                  <a:lnTo>
                    <a:pt x="73" y="3298"/>
                  </a:lnTo>
                  <a:lnTo>
                    <a:pt x="24" y="3395"/>
                  </a:lnTo>
                  <a:lnTo>
                    <a:pt x="0" y="3493"/>
                  </a:lnTo>
                  <a:lnTo>
                    <a:pt x="0" y="3615"/>
                  </a:lnTo>
                  <a:lnTo>
                    <a:pt x="0" y="3713"/>
                  </a:lnTo>
                  <a:lnTo>
                    <a:pt x="24" y="3811"/>
                  </a:lnTo>
                  <a:lnTo>
                    <a:pt x="73" y="3908"/>
                  </a:lnTo>
                  <a:lnTo>
                    <a:pt x="147" y="4006"/>
                  </a:lnTo>
                  <a:lnTo>
                    <a:pt x="7864" y="11724"/>
                  </a:lnTo>
                  <a:lnTo>
                    <a:pt x="7962" y="11797"/>
                  </a:lnTo>
                  <a:lnTo>
                    <a:pt x="8060" y="11846"/>
                  </a:lnTo>
                  <a:lnTo>
                    <a:pt x="8157" y="11870"/>
                  </a:lnTo>
                  <a:lnTo>
                    <a:pt x="8377" y="11870"/>
                  </a:lnTo>
                  <a:lnTo>
                    <a:pt x="8475" y="11846"/>
                  </a:lnTo>
                  <a:lnTo>
                    <a:pt x="8573" y="11797"/>
                  </a:lnTo>
                  <a:lnTo>
                    <a:pt x="8646" y="11724"/>
                  </a:lnTo>
                  <a:lnTo>
                    <a:pt x="8866" y="11455"/>
                  </a:lnTo>
                  <a:lnTo>
                    <a:pt x="9061" y="11162"/>
                  </a:lnTo>
                  <a:lnTo>
                    <a:pt x="9183" y="10869"/>
                  </a:lnTo>
                  <a:lnTo>
                    <a:pt x="9305" y="10551"/>
                  </a:lnTo>
                  <a:lnTo>
                    <a:pt x="9379" y="10234"/>
                  </a:lnTo>
                  <a:lnTo>
                    <a:pt x="9427" y="9916"/>
                  </a:lnTo>
                  <a:lnTo>
                    <a:pt x="9452" y="9623"/>
                  </a:lnTo>
                  <a:lnTo>
                    <a:pt x="9452" y="9330"/>
                  </a:lnTo>
                  <a:lnTo>
                    <a:pt x="9452" y="9013"/>
                  </a:lnTo>
                  <a:lnTo>
                    <a:pt x="9427" y="8695"/>
                  </a:lnTo>
                  <a:lnTo>
                    <a:pt x="9379" y="8378"/>
                  </a:lnTo>
                  <a:lnTo>
                    <a:pt x="9305" y="8060"/>
                  </a:lnTo>
                  <a:lnTo>
                    <a:pt x="9256" y="7767"/>
                  </a:lnTo>
                  <a:lnTo>
                    <a:pt x="9159" y="7474"/>
                  </a:lnTo>
                  <a:lnTo>
                    <a:pt x="9061" y="7230"/>
                  </a:lnTo>
                  <a:lnTo>
                    <a:pt x="8963" y="6986"/>
                  </a:lnTo>
                  <a:lnTo>
                    <a:pt x="11870" y="4104"/>
                  </a:lnTo>
                  <a:lnTo>
                    <a:pt x="77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470;p39">
            <a:extLst>
              <a:ext uri="{FF2B5EF4-FFF2-40B4-BE49-F238E27FC236}">
                <a16:creationId xmlns:a16="http://schemas.microsoft.com/office/drawing/2014/main" id="{BF6C4414-9D83-D93B-D9E1-2F39D1C3069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70</a:t>
            </a:fld>
            <a:endParaRPr/>
          </a:p>
        </p:txBody>
      </p:sp>
      <p:grpSp>
        <p:nvGrpSpPr>
          <p:cNvPr id="26" name="Google Shape;549;p44">
            <a:extLst>
              <a:ext uri="{FF2B5EF4-FFF2-40B4-BE49-F238E27FC236}">
                <a16:creationId xmlns:a16="http://schemas.microsoft.com/office/drawing/2014/main" id="{E70E8185-2EC5-4F55-055B-4BB26B7CAFE3}"/>
              </a:ext>
            </a:extLst>
          </p:cNvPr>
          <p:cNvGrpSpPr/>
          <p:nvPr/>
        </p:nvGrpSpPr>
        <p:grpSpPr>
          <a:xfrm>
            <a:off x="8276571" y="339309"/>
            <a:ext cx="456973" cy="458482"/>
            <a:chOff x="3955900" y="2984500"/>
            <a:chExt cx="414000" cy="422525"/>
          </a:xfrm>
        </p:grpSpPr>
        <p:sp>
          <p:nvSpPr>
            <p:cNvPr id="27" name="Google Shape;550;p44">
              <a:extLst>
                <a:ext uri="{FF2B5EF4-FFF2-40B4-BE49-F238E27FC236}">
                  <a16:creationId xmlns:a16="http://schemas.microsoft.com/office/drawing/2014/main" id="{E823EBC4-1E6B-455E-822A-84B8E044DCFD}"/>
                </a:ext>
              </a:extLst>
            </p:cNvPr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551;p44">
              <a:extLst>
                <a:ext uri="{FF2B5EF4-FFF2-40B4-BE49-F238E27FC236}">
                  <a16:creationId xmlns:a16="http://schemas.microsoft.com/office/drawing/2014/main" id="{9929C983-0331-4A49-F79C-9F91ED741A49}"/>
                </a:ext>
              </a:extLst>
            </p:cNvPr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552;p44">
              <a:extLst>
                <a:ext uri="{FF2B5EF4-FFF2-40B4-BE49-F238E27FC236}">
                  <a16:creationId xmlns:a16="http://schemas.microsoft.com/office/drawing/2014/main" id="{4B88C154-A367-409B-57F5-4E3316DBC6B9}"/>
                </a:ext>
              </a:extLst>
            </p:cNvPr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" name="Google Shape;548;p44">
            <a:extLst>
              <a:ext uri="{FF2B5EF4-FFF2-40B4-BE49-F238E27FC236}">
                <a16:creationId xmlns:a16="http://schemas.microsoft.com/office/drawing/2014/main" id="{05A470B6-29AF-159E-6AAB-4B6ABD67421E}"/>
              </a:ext>
            </a:extLst>
          </p:cNvPr>
          <p:cNvSpPr txBox="1">
            <a:spLocks/>
          </p:cNvSpPr>
          <p:nvPr/>
        </p:nvSpPr>
        <p:spPr>
          <a:xfrm>
            <a:off x="482400" y="492369"/>
            <a:ext cx="7685668" cy="689842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40F20">
                <a:alpha val="4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9pPr>
          </a:lstStyle>
          <a:p>
            <a:r>
              <a:rPr lang="pt-BR" dirty="0"/>
              <a:t>Estudo de Caso – Fase 2</a:t>
            </a:r>
          </a:p>
          <a:p>
            <a:r>
              <a:rPr lang="pt-BR" sz="1900" dirty="0"/>
              <a:t>Percepção dos estudantes sobre o uso de OTA</a:t>
            </a:r>
            <a:endParaRPr lang="en" sz="1900" dirty="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1F90E62F-7AA9-C8BB-0531-DCBAB899902C}"/>
              </a:ext>
            </a:extLst>
          </p:cNvPr>
          <p:cNvSpPr txBox="1"/>
          <p:nvPr/>
        </p:nvSpPr>
        <p:spPr>
          <a:xfrm>
            <a:off x="482400" y="1367619"/>
            <a:ext cx="73805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b="1" dirty="0">
                <a:solidFill>
                  <a:schemeClr val="bg1"/>
                </a:solidFill>
                <a:latin typeface="IBM Plex Sans" panose="020B0503050203000203" pitchFamily="34" charset="0"/>
              </a:rPr>
              <a:t>Questão 3: </a:t>
            </a:r>
            <a:r>
              <a:rPr lang="pt-BR" sz="1800" dirty="0">
                <a:solidFill>
                  <a:schemeClr val="bg1"/>
                </a:solidFill>
                <a:latin typeface="IBM Plex Sans" panose="020B0503050203000203" pitchFamily="34" charset="0"/>
              </a:rPr>
              <a:t>O que foi difícil ao usar o OTA Quadro Trigonométrico?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73CEC236-6994-C2FD-B2DA-2E15C9ED4D9F}"/>
              </a:ext>
            </a:extLst>
          </p:cNvPr>
          <p:cNvSpPr txBox="1"/>
          <p:nvPr/>
        </p:nvSpPr>
        <p:spPr>
          <a:xfrm>
            <a:off x="581720" y="1783614"/>
            <a:ext cx="728119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b="1" dirty="0">
                <a:solidFill>
                  <a:schemeClr val="accent1"/>
                </a:solidFill>
                <a:latin typeface="IBM Plex Sans" panose="020B0503050203000203" pitchFamily="34" charset="0"/>
              </a:rPr>
              <a:t>T02, T07 E T09 AFIRMARAM NÃO ENCONTRAR DIFICULDADES NO USO DO OBJETO </a:t>
            </a:r>
          </a:p>
        </p:txBody>
      </p:sp>
      <p:sp>
        <p:nvSpPr>
          <p:cNvPr id="7" name="Balão de Fala: Retângulo 6">
            <a:extLst>
              <a:ext uri="{FF2B5EF4-FFF2-40B4-BE49-F238E27FC236}">
                <a16:creationId xmlns:a16="http://schemas.microsoft.com/office/drawing/2014/main" id="{5EF51DEB-5C6A-EE31-3F22-C43AC15305A3}"/>
              </a:ext>
            </a:extLst>
          </p:cNvPr>
          <p:cNvSpPr/>
          <p:nvPr/>
        </p:nvSpPr>
        <p:spPr>
          <a:xfrm>
            <a:off x="735165" y="2676782"/>
            <a:ext cx="3256264" cy="1048339"/>
          </a:xfrm>
          <a:prstGeom prst="wedge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solidFill>
                  <a:schemeClr val="tx1"/>
                </a:solidFill>
                <a:latin typeface="IBM Plex Sans" panose="020B0503050203000203" pitchFamily="34" charset="0"/>
              </a:rPr>
              <a:t>“Sobre o [exercício de] </a:t>
            </a:r>
            <a:r>
              <a:rPr lang="pt-BR" sz="1600" dirty="0" err="1">
                <a:solidFill>
                  <a:schemeClr val="tx1"/>
                </a:solidFill>
                <a:latin typeface="IBM Plex Sans" panose="020B0503050203000203" pitchFamily="34" charset="0"/>
              </a:rPr>
              <a:t>sen</a:t>
            </a:r>
            <a:r>
              <a:rPr lang="pt-BR" sz="1600" dirty="0">
                <a:solidFill>
                  <a:schemeClr val="tx1"/>
                </a:solidFill>
                <a:latin typeface="IBM Plex Sans" panose="020B0503050203000203" pitchFamily="34" charset="0"/>
              </a:rPr>
              <a:t> e cos, os cálculos são meio confusos, mas foram bem explicados”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16E6B9C1-8080-2A12-B47C-2D22EACA0E62}"/>
              </a:ext>
            </a:extLst>
          </p:cNvPr>
          <p:cNvSpPr txBox="1"/>
          <p:nvPr/>
        </p:nvSpPr>
        <p:spPr>
          <a:xfrm>
            <a:off x="1404257" y="3864237"/>
            <a:ext cx="57694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1" dirty="0">
                <a:solidFill>
                  <a:schemeClr val="bg1"/>
                </a:solidFill>
                <a:latin typeface="IBM Plex Sans" panose="020B0503050203000203" pitchFamily="34" charset="0"/>
              </a:rPr>
              <a:t>T03</a:t>
            </a:r>
          </a:p>
        </p:txBody>
      </p:sp>
      <p:sp>
        <p:nvSpPr>
          <p:cNvPr id="25" name="Balão de Fala: Retângulo 24">
            <a:extLst>
              <a:ext uri="{FF2B5EF4-FFF2-40B4-BE49-F238E27FC236}">
                <a16:creationId xmlns:a16="http://schemas.microsoft.com/office/drawing/2014/main" id="{D90C0B03-7D2E-9DC5-3F14-6E774B788767}"/>
              </a:ext>
            </a:extLst>
          </p:cNvPr>
          <p:cNvSpPr/>
          <p:nvPr/>
        </p:nvSpPr>
        <p:spPr>
          <a:xfrm>
            <a:off x="5096708" y="2673525"/>
            <a:ext cx="2902857" cy="1048339"/>
          </a:xfrm>
          <a:prstGeom prst="wedge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solidFill>
                  <a:schemeClr val="tx1"/>
                </a:solidFill>
                <a:latin typeface="IBM Plex Sans" panose="020B0503050203000203" pitchFamily="34" charset="0"/>
              </a:rPr>
              <a:t>“Alguns bugs dificultaram a minha experiência”</a:t>
            </a: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71FDC65B-4060-A279-6A00-48026188A87E}"/>
              </a:ext>
            </a:extLst>
          </p:cNvPr>
          <p:cNvSpPr txBox="1"/>
          <p:nvPr/>
        </p:nvSpPr>
        <p:spPr>
          <a:xfrm>
            <a:off x="5656944" y="3829501"/>
            <a:ext cx="57694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1" dirty="0">
                <a:solidFill>
                  <a:schemeClr val="bg1"/>
                </a:solidFill>
                <a:latin typeface="IBM Plex Sans" panose="020B0503050203000203" pitchFamily="34" charset="0"/>
              </a:rPr>
              <a:t>T08</a:t>
            </a:r>
          </a:p>
        </p:txBody>
      </p:sp>
    </p:spTree>
    <p:extLst>
      <p:ext uri="{BB962C8B-B14F-4D97-AF65-F5344CB8AC3E}">
        <p14:creationId xmlns:p14="http://schemas.microsoft.com/office/powerpoint/2010/main" val="387159305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470;p39">
            <a:extLst>
              <a:ext uri="{FF2B5EF4-FFF2-40B4-BE49-F238E27FC236}">
                <a16:creationId xmlns:a16="http://schemas.microsoft.com/office/drawing/2014/main" id="{BF6C4414-9D83-D93B-D9E1-2F39D1C3069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71</a:t>
            </a:fld>
            <a:endParaRPr/>
          </a:p>
        </p:txBody>
      </p:sp>
      <p:grpSp>
        <p:nvGrpSpPr>
          <p:cNvPr id="26" name="Google Shape;549;p44">
            <a:extLst>
              <a:ext uri="{FF2B5EF4-FFF2-40B4-BE49-F238E27FC236}">
                <a16:creationId xmlns:a16="http://schemas.microsoft.com/office/drawing/2014/main" id="{E70E8185-2EC5-4F55-055B-4BB26B7CAFE3}"/>
              </a:ext>
            </a:extLst>
          </p:cNvPr>
          <p:cNvGrpSpPr/>
          <p:nvPr/>
        </p:nvGrpSpPr>
        <p:grpSpPr>
          <a:xfrm>
            <a:off x="8276571" y="339309"/>
            <a:ext cx="456973" cy="458482"/>
            <a:chOff x="3955900" y="2984500"/>
            <a:chExt cx="414000" cy="422525"/>
          </a:xfrm>
        </p:grpSpPr>
        <p:sp>
          <p:nvSpPr>
            <p:cNvPr id="27" name="Google Shape;550;p44">
              <a:extLst>
                <a:ext uri="{FF2B5EF4-FFF2-40B4-BE49-F238E27FC236}">
                  <a16:creationId xmlns:a16="http://schemas.microsoft.com/office/drawing/2014/main" id="{E823EBC4-1E6B-455E-822A-84B8E044DCFD}"/>
                </a:ext>
              </a:extLst>
            </p:cNvPr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551;p44">
              <a:extLst>
                <a:ext uri="{FF2B5EF4-FFF2-40B4-BE49-F238E27FC236}">
                  <a16:creationId xmlns:a16="http://schemas.microsoft.com/office/drawing/2014/main" id="{9929C983-0331-4A49-F79C-9F91ED741A49}"/>
                </a:ext>
              </a:extLst>
            </p:cNvPr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552;p44">
              <a:extLst>
                <a:ext uri="{FF2B5EF4-FFF2-40B4-BE49-F238E27FC236}">
                  <a16:creationId xmlns:a16="http://schemas.microsoft.com/office/drawing/2014/main" id="{4B88C154-A367-409B-57F5-4E3316DBC6B9}"/>
                </a:ext>
              </a:extLst>
            </p:cNvPr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" name="Google Shape;548;p44">
            <a:extLst>
              <a:ext uri="{FF2B5EF4-FFF2-40B4-BE49-F238E27FC236}">
                <a16:creationId xmlns:a16="http://schemas.microsoft.com/office/drawing/2014/main" id="{05A470B6-29AF-159E-6AAB-4B6ABD67421E}"/>
              </a:ext>
            </a:extLst>
          </p:cNvPr>
          <p:cNvSpPr txBox="1">
            <a:spLocks/>
          </p:cNvSpPr>
          <p:nvPr/>
        </p:nvSpPr>
        <p:spPr>
          <a:xfrm>
            <a:off x="482400" y="492369"/>
            <a:ext cx="7685668" cy="689842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40F20">
                <a:alpha val="4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9pPr>
          </a:lstStyle>
          <a:p>
            <a:r>
              <a:rPr lang="pt-BR" dirty="0"/>
              <a:t>Estudo de Caso – Fase 2</a:t>
            </a:r>
          </a:p>
          <a:p>
            <a:r>
              <a:rPr lang="pt-BR" sz="1900" dirty="0"/>
              <a:t>Percepção dos estudantes sobre o uso de OTA</a:t>
            </a:r>
            <a:endParaRPr lang="en" sz="1900" dirty="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1F90E62F-7AA9-C8BB-0531-DCBAB899902C}"/>
              </a:ext>
            </a:extLst>
          </p:cNvPr>
          <p:cNvSpPr txBox="1"/>
          <p:nvPr/>
        </p:nvSpPr>
        <p:spPr>
          <a:xfrm>
            <a:off x="482400" y="1367619"/>
            <a:ext cx="82511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b="1" dirty="0">
                <a:solidFill>
                  <a:schemeClr val="bg1"/>
                </a:solidFill>
                <a:latin typeface="IBM Plex Sans" panose="020B0503050203000203" pitchFamily="34" charset="0"/>
              </a:rPr>
              <a:t>Questão 4: </a:t>
            </a:r>
            <a:r>
              <a:rPr lang="pt-BR" sz="1800" dirty="0">
                <a:solidFill>
                  <a:schemeClr val="bg1"/>
                </a:solidFill>
                <a:latin typeface="IBM Plex Sans" panose="020B0503050203000203" pitchFamily="34" charset="0"/>
              </a:rPr>
              <a:t>O que você mudaria para melhorar o OTA Quadro Trigonométrico?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7DEB74EF-17FB-F615-0E51-6AAECA72929E}"/>
              </a:ext>
            </a:extLst>
          </p:cNvPr>
          <p:cNvSpPr txBox="1"/>
          <p:nvPr/>
        </p:nvSpPr>
        <p:spPr>
          <a:xfrm>
            <a:off x="587649" y="1811240"/>
            <a:ext cx="446332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b="1" i="0" dirty="0">
                <a:solidFill>
                  <a:schemeClr val="accent1"/>
                </a:solidFill>
                <a:effectLst/>
                <a:latin typeface="IBM Plex Sans" panose="020B0503050203000203" pitchFamily="34" charset="0"/>
              </a:rPr>
              <a:t>T03, T04, T06 E T07 NÃO MUDARIAM NADA</a:t>
            </a:r>
            <a:endParaRPr lang="pt-BR" sz="1600" b="1" dirty="0">
              <a:solidFill>
                <a:schemeClr val="accent1"/>
              </a:solidFill>
              <a:latin typeface="IBM Plex Sans" panose="020B0503050203000203" pitchFamily="34" charset="0"/>
            </a:endParaRPr>
          </a:p>
        </p:txBody>
      </p:sp>
      <p:sp>
        <p:nvSpPr>
          <p:cNvPr id="2" name="Balão de Fala: Retângulo com Cantos Arredondados 1">
            <a:extLst>
              <a:ext uri="{FF2B5EF4-FFF2-40B4-BE49-F238E27FC236}">
                <a16:creationId xmlns:a16="http://schemas.microsoft.com/office/drawing/2014/main" id="{DED4FA53-148E-0B6F-BAC5-E94B2F280388}"/>
              </a:ext>
            </a:extLst>
          </p:cNvPr>
          <p:cNvSpPr/>
          <p:nvPr/>
        </p:nvSpPr>
        <p:spPr>
          <a:xfrm>
            <a:off x="587649" y="2293944"/>
            <a:ext cx="3603128" cy="970776"/>
          </a:xfrm>
          <a:prstGeom prst="wedgeRoundRectCallout">
            <a:avLst>
              <a:gd name="adj1" fmla="val 57645"/>
              <a:gd name="adj2" fmla="val -175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solidFill>
                  <a:schemeClr val="tx1"/>
                </a:solidFill>
                <a:latin typeface="IBM Plex Sans" panose="020B0503050203000203" pitchFamily="34" charset="0"/>
              </a:rPr>
              <a:t>“Apenas a questão da conexão, que as vezes dava uma leve caída, mas nada demais”</a:t>
            </a:r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16" name="Balão de Fala: Retângulo com Cantos Arredondados 15">
            <a:extLst>
              <a:ext uri="{FF2B5EF4-FFF2-40B4-BE49-F238E27FC236}">
                <a16:creationId xmlns:a16="http://schemas.microsoft.com/office/drawing/2014/main" id="{66BE1EB7-6C4B-00A9-D5C6-B85D59C56123}"/>
              </a:ext>
            </a:extLst>
          </p:cNvPr>
          <p:cNvSpPr/>
          <p:nvPr/>
        </p:nvSpPr>
        <p:spPr>
          <a:xfrm>
            <a:off x="5353911" y="2422722"/>
            <a:ext cx="3058725" cy="1182948"/>
          </a:xfrm>
          <a:prstGeom prst="wedgeRoundRectCallout">
            <a:avLst>
              <a:gd name="adj1" fmla="val 31103"/>
              <a:gd name="adj2" fmla="val 8016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solidFill>
                  <a:schemeClr val="tx1"/>
                </a:solidFill>
                <a:latin typeface="IBM Plex Sans" panose="020B0503050203000203" pitchFamily="34" charset="0"/>
              </a:rPr>
              <a:t>“Resolveria os bugs e melhoraria a velocidade que o ponteiro se move e também a</a:t>
            </a:r>
          </a:p>
          <a:p>
            <a:pPr algn="ctr"/>
            <a:r>
              <a:rPr lang="pt-BR" sz="1600" dirty="0">
                <a:solidFill>
                  <a:schemeClr val="tx1"/>
                </a:solidFill>
                <a:latin typeface="IBM Plex Sans" panose="020B0503050203000203" pitchFamily="34" charset="0"/>
              </a:rPr>
              <a:t>precisão.”</a:t>
            </a:r>
          </a:p>
        </p:txBody>
      </p:sp>
      <p:sp>
        <p:nvSpPr>
          <p:cNvPr id="19" name="Balão de Fala: Retângulo com Cantos Arredondados 18">
            <a:extLst>
              <a:ext uri="{FF2B5EF4-FFF2-40B4-BE49-F238E27FC236}">
                <a16:creationId xmlns:a16="http://schemas.microsoft.com/office/drawing/2014/main" id="{6A4C26D2-21B2-1825-2049-DF0C30294D96}"/>
              </a:ext>
            </a:extLst>
          </p:cNvPr>
          <p:cNvSpPr/>
          <p:nvPr/>
        </p:nvSpPr>
        <p:spPr>
          <a:xfrm>
            <a:off x="587648" y="3468915"/>
            <a:ext cx="3984351" cy="1118810"/>
          </a:xfrm>
          <a:prstGeom prst="wedgeRoundRectCallout">
            <a:avLst>
              <a:gd name="adj1" fmla="val 58016"/>
              <a:gd name="adj2" fmla="val -543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>
                <a:solidFill>
                  <a:schemeClr val="tx1"/>
                </a:solidFill>
                <a:latin typeface="IBM Plex Sans" panose="020B0503050203000203" pitchFamily="34" charset="0"/>
              </a:rPr>
              <a:t>“O aparelho utilizado demonstrou falhas quando utilizava. Poderia melhorar para que não aconteça muitas vezes”</a:t>
            </a:r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B3A46EF1-2B55-DFDD-74B2-15D3F79E9248}"/>
              </a:ext>
            </a:extLst>
          </p:cNvPr>
          <p:cNvSpPr txBox="1"/>
          <p:nvPr/>
        </p:nvSpPr>
        <p:spPr>
          <a:xfrm>
            <a:off x="4319500" y="2730320"/>
            <a:ext cx="57694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1" dirty="0">
                <a:solidFill>
                  <a:schemeClr val="bg1"/>
                </a:solidFill>
                <a:latin typeface="IBM Plex Sans" panose="020B0503050203000203" pitchFamily="34" charset="0"/>
              </a:rPr>
              <a:t>T02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51FDC237-3FA6-4036-74F3-77D7B32BEB73}"/>
              </a:ext>
            </a:extLst>
          </p:cNvPr>
          <p:cNvSpPr txBox="1"/>
          <p:nvPr/>
        </p:nvSpPr>
        <p:spPr>
          <a:xfrm>
            <a:off x="7489010" y="3999796"/>
            <a:ext cx="57694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1" dirty="0">
                <a:solidFill>
                  <a:schemeClr val="bg1"/>
                </a:solidFill>
                <a:latin typeface="IBM Plex Sans" panose="020B0503050203000203" pitchFamily="34" charset="0"/>
              </a:rPr>
              <a:t>T08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3D70C25A-906B-31FB-7779-A1A5437D607E}"/>
              </a:ext>
            </a:extLst>
          </p:cNvPr>
          <p:cNvSpPr txBox="1"/>
          <p:nvPr/>
        </p:nvSpPr>
        <p:spPr>
          <a:xfrm>
            <a:off x="4840468" y="3952887"/>
            <a:ext cx="57694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1" dirty="0">
                <a:solidFill>
                  <a:schemeClr val="bg1"/>
                </a:solidFill>
                <a:latin typeface="IBM Plex Sans" panose="020B0503050203000203" pitchFamily="34" charset="0"/>
              </a:rPr>
              <a:t>T05</a:t>
            </a:r>
          </a:p>
        </p:txBody>
      </p:sp>
    </p:spTree>
    <p:extLst>
      <p:ext uri="{BB962C8B-B14F-4D97-AF65-F5344CB8AC3E}">
        <p14:creationId xmlns:p14="http://schemas.microsoft.com/office/powerpoint/2010/main" val="2485700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44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72</a:t>
            </a:fld>
            <a:endParaRPr/>
          </a:p>
        </p:txBody>
      </p:sp>
      <p:sp>
        <p:nvSpPr>
          <p:cNvPr id="548" name="Google Shape;548;p44"/>
          <p:cNvSpPr txBox="1">
            <a:spLocks noGrp="1"/>
          </p:cNvSpPr>
          <p:nvPr>
            <p:ph type="title" idx="4294967295"/>
          </p:nvPr>
        </p:nvSpPr>
        <p:spPr>
          <a:xfrm>
            <a:off x="482400" y="410000"/>
            <a:ext cx="6718200" cy="485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" dirty="0"/>
              <a:t>Estudo de Caso – Fase 3</a:t>
            </a:r>
            <a:endParaRPr dirty="0"/>
          </a:p>
        </p:txBody>
      </p:sp>
      <p:grpSp>
        <p:nvGrpSpPr>
          <p:cNvPr id="549" name="Google Shape;549;p44"/>
          <p:cNvGrpSpPr/>
          <p:nvPr/>
        </p:nvGrpSpPr>
        <p:grpSpPr>
          <a:xfrm>
            <a:off x="8276571" y="339309"/>
            <a:ext cx="456973" cy="458482"/>
            <a:chOff x="3955900" y="2984500"/>
            <a:chExt cx="414000" cy="422525"/>
          </a:xfrm>
        </p:grpSpPr>
        <p:sp>
          <p:nvSpPr>
            <p:cNvPr id="550" name="Google Shape;550;p44"/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44"/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44"/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8" name="Tabela 7">
            <a:extLst>
              <a:ext uri="{FF2B5EF4-FFF2-40B4-BE49-F238E27FC236}">
                <a16:creationId xmlns:a16="http://schemas.microsoft.com/office/drawing/2014/main" id="{CC1BDB27-A754-51C2-F578-68ACA14F24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3543237"/>
              </p:ext>
            </p:extLst>
          </p:nvPr>
        </p:nvGraphicFramePr>
        <p:xfrm>
          <a:off x="706736" y="1606513"/>
          <a:ext cx="7457129" cy="2164080"/>
        </p:xfrm>
        <a:graphic>
          <a:graphicData uri="http://schemas.openxmlformats.org/drawingml/2006/table">
            <a:tbl>
              <a:tblPr/>
              <a:tblGrid>
                <a:gridCol w="2254179">
                  <a:extLst>
                    <a:ext uri="{9D8B030D-6E8A-4147-A177-3AD203B41FA5}">
                      <a16:colId xmlns:a16="http://schemas.microsoft.com/office/drawing/2014/main" val="3435628158"/>
                    </a:ext>
                  </a:extLst>
                </a:gridCol>
                <a:gridCol w="5202950">
                  <a:extLst>
                    <a:ext uri="{9D8B030D-6E8A-4147-A177-3AD203B41FA5}">
                      <a16:colId xmlns:a16="http://schemas.microsoft.com/office/drawing/2014/main" val="502099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pt-BR" sz="1600" b="1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Analisar </a:t>
                      </a:r>
                      <a:endParaRPr lang="pt-BR" sz="20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a viabilidade das métricas de aprendizagem propostas</a:t>
                      </a:r>
                      <a:endParaRPr lang="pt-BR" sz="20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6102640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pt-BR" sz="1600" b="1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Com o objetivo de </a:t>
                      </a:r>
                      <a:endParaRPr lang="pt-BR" sz="20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identificar</a:t>
                      </a:r>
                      <a:endParaRPr lang="pt-BR" sz="20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838442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pt-BR" sz="1600" b="1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No que diz respeito a </a:t>
                      </a:r>
                      <a:endParaRPr lang="pt-BR" sz="20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possibilidades de utilização dos dados coletadas pelo OTA</a:t>
                      </a:r>
                      <a:endParaRPr lang="pt-BR" sz="20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672378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pt-BR" sz="1600" b="1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No contexto </a:t>
                      </a:r>
                      <a:endParaRPr lang="pt-BR" sz="20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acompanhamento do processo de ensino-aprendizagem</a:t>
                      </a:r>
                      <a:endParaRPr lang="pt-BR" sz="20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039296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pt-BR" sz="1600" b="1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Do ponto de vista do </a:t>
                      </a:r>
                      <a:endParaRPr lang="pt-BR" sz="20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pesquisador</a:t>
                      </a:r>
                      <a:endParaRPr lang="pt-BR" sz="20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69726494"/>
                  </a:ext>
                </a:extLst>
              </a:tr>
            </a:tbl>
          </a:graphicData>
        </a:graphic>
      </p:graphicFrame>
      <p:sp>
        <p:nvSpPr>
          <p:cNvPr id="9" name="Google Shape;464;p39">
            <a:extLst>
              <a:ext uri="{FF2B5EF4-FFF2-40B4-BE49-F238E27FC236}">
                <a16:creationId xmlns:a16="http://schemas.microsoft.com/office/drawing/2014/main" id="{CE2B50E8-BD5D-805C-220B-5F82B0BD62CE}"/>
              </a:ext>
            </a:extLst>
          </p:cNvPr>
          <p:cNvSpPr txBox="1">
            <a:spLocks/>
          </p:cNvSpPr>
          <p:nvPr/>
        </p:nvSpPr>
        <p:spPr>
          <a:xfrm>
            <a:off x="706736" y="1170411"/>
            <a:ext cx="2270596" cy="314621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40F20">
                <a:alpha val="4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9pPr>
          </a:lstStyle>
          <a:p>
            <a:r>
              <a:rPr lang="en" sz="2000" b="1" dirty="0"/>
              <a:t>Objetivos</a:t>
            </a:r>
          </a:p>
        </p:txBody>
      </p:sp>
      <p:sp>
        <p:nvSpPr>
          <p:cNvPr id="10" name="Google Shape;464;p39">
            <a:extLst>
              <a:ext uri="{FF2B5EF4-FFF2-40B4-BE49-F238E27FC236}">
                <a16:creationId xmlns:a16="http://schemas.microsoft.com/office/drawing/2014/main" id="{DA8A5611-CF2D-4331-E0A3-617E1DC5E9C1}"/>
              </a:ext>
            </a:extLst>
          </p:cNvPr>
          <p:cNvSpPr txBox="1">
            <a:spLocks/>
          </p:cNvSpPr>
          <p:nvPr/>
        </p:nvSpPr>
        <p:spPr>
          <a:xfrm>
            <a:off x="706736" y="4045604"/>
            <a:ext cx="5178807" cy="404991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40F20">
                <a:alpha val="4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9pPr>
          </a:lstStyle>
          <a:p>
            <a:pPr algn="ctr"/>
            <a:r>
              <a:rPr lang="pt-BR" sz="2000" dirty="0"/>
              <a:t>5 Exercícios + Métricas de Aprendizagem</a:t>
            </a:r>
          </a:p>
        </p:txBody>
      </p:sp>
    </p:spTree>
    <p:extLst>
      <p:ext uri="{BB962C8B-B14F-4D97-AF65-F5344CB8AC3E}">
        <p14:creationId xmlns:p14="http://schemas.microsoft.com/office/powerpoint/2010/main" val="366604012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44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73</a:t>
            </a:fld>
            <a:endParaRPr/>
          </a:p>
        </p:txBody>
      </p:sp>
      <p:sp>
        <p:nvSpPr>
          <p:cNvPr id="548" name="Google Shape;548;p44"/>
          <p:cNvSpPr txBox="1">
            <a:spLocks noGrp="1"/>
          </p:cNvSpPr>
          <p:nvPr>
            <p:ph type="title" idx="4294967295"/>
          </p:nvPr>
        </p:nvSpPr>
        <p:spPr>
          <a:xfrm>
            <a:off x="482399" y="410000"/>
            <a:ext cx="7204759" cy="48890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" dirty="0"/>
              <a:t>Estudo de Caso – Fase 3 - </a:t>
            </a:r>
            <a:r>
              <a:rPr lang="en" sz="2000" dirty="0"/>
              <a:t>Estudo de Viabilidade</a:t>
            </a:r>
            <a:endParaRPr sz="2000" dirty="0"/>
          </a:p>
        </p:txBody>
      </p:sp>
      <p:grpSp>
        <p:nvGrpSpPr>
          <p:cNvPr id="549" name="Google Shape;549;p44"/>
          <p:cNvGrpSpPr/>
          <p:nvPr/>
        </p:nvGrpSpPr>
        <p:grpSpPr>
          <a:xfrm>
            <a:off x="8276571" y="339309"/>
            <a:ext cx="456973" cy="458482"/>
            <a:chOff x="3955900" y="2984500"/>
            <a:chExt cx="414000" cy="422525"/>
          </a:xfrm>
        </p:grpSpPr>
        <p:sp>
          <p:nvSpPr>
            <p:cNvPr id="550" name="Google Shape;550;p44"/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44"/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44"/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1" name="Imagem 40">
            <a:extLst>
              <a:ext uri="{FF2B5EF4-FFF2-40B4-BE49-F238E27FC236}">
                <a16:creationId xmlns:a16="http://schemas.microsoft.com/office/drawing/2014/main" id="{4548EA19-9475-6861-E54A-1321F163775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974" r="45285" b="19317"/>
          <a:stretch/>
        </p:blipFill>
        <p:spPr>
          <a:xfrm>
            <a:off x="1611609" y="898902"/>
            <a:ext cx="5455868" cy="3698648"/>
          </a:xfrm>
          <a:prstGeom prst="rect">
            <a:avLst/>
          </a:prstGeom>
        </p:spPr>
      </p:pic>
      <p:pic>
        <p:nvPicPr>
          <p:cNvPr id="40" name="Google Shape;345;p29">
            <a:extLst>
              <a:ext uri="{FF2B5EF4-FFF2-40B4-BE49-F238E27FC236}">
                <a16:creationId xmlns:a16="http://schemas.microsoft.com/office/drawing/2014/main" id="{89214D94-F5E2-CD42-EBED-62E191238BC1}"/>
              </a:ext>
            </a:extLst>
          </p:cNvPr>
          <p:cNvPicPr preferRelativeResize="0"/>
          <p:nvPr/>
        </p:nvPicPr>
        <p:blipFill>
          <a:blip r:embed="rId5"/>
          <a:srcRect/>
          <a:stretch/>
        </p:blipFill>
        <p:spPr>
          <a:xfrm>
            <a:off x="3446526" y="1047917"/>
            <a:ext cx="4613057" cy="3397669"/>
          </a:xfrm>
          <a:prstGeom prst="rect">
            <a:avLst/>
          </a:prstGeom>
          <a:ln>
            <a:noFill/>
          </a:ln>
          <a:effectLst>
            <a:glow rad="139700">
              <a:schemeClr val="accent6">
                <a:satMod val="175000"/>
                <a:alpha val="40000"/>
              </a:schemeClr>
            </a:glow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2" name="Retângulo: Cantos Arredondados 31">
            <a:extLst>
              <a:ext uri="{FF2B5EF4-FFF2-40B4-BE49-F238E27FC236}">
                <a16:creationId xmlns:a16="http://schemas.microsoft.com/office/drawing/2014/main" id="{B07A698F-A06D-49AA-937D-851D72DD5B25}"/>
              </a:ext>
            </a:extLst>
          </p:cNvPr>
          <p:cNvSpPr/>
          <p:nvPr/>
        </p:nvSpPr>
        <p:spPr>
          <a:xfrm>
            <a:off x="2598475" y="1673935"/>
            <a:ext cx="527768" cy="356461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09105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44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74</a:t>
            </a:fld>
            <a:endParaRPr/>
          </a:p>
        </p:txBody>
      </p:sp>
      <p:sp>
        <p:nvSpPr>
          <p:cNvPr id="548" name="Google Shape;548;p44"/>
          <p:cNvSpPr txBox="1">
            <a:spLocks noGrp="1"/>
          </p:cNvSpPr>
          <p:nvPr>
            <p:ph type="title" idx="4294967295"/>
          </p:nvPr>
        </p:nvSpPr>
        <p:spPr>
          <a:xfrm>
            <a:off x="482399" y="410000"/>
            <a:ext cx="7204759" cy="48890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" dirty="0"/>
              <a:t>Estudo de Caso – Fase 3 - </a:t>
            </a:r>
            <a:r>
              <a:rPr lang="en" sz="2000" dirty="0"/>
              <a:t>Estudo de Viabilidade</a:t>
            </a:r>
            <a:endParaRPr sz="2000" dirty="0"/>
          </a:p>
        </p:txBody>
      </p:sp>
      <p:grpSp>
        <p:nvGrpSpPr>
          <p:cNvPr id="549" name="Google Shape;549;p44"/>
          <p:cNvGrpSpPr/>
          <p:nvPr/>
        </p:nvGrpSpPr>
        <p:grpSpPr>
          <a:xfrm>
            <a:off x="8276571" y="339309"/>
            <a:ext cx="456973" cy="458482"/>
            <a:chOff x="3955900" y="2984500"/>
            <a:chExt cx="414000" cy="422525"/>
          </a:xfrm>
        </p:grpSpPr>
        <p:sp>
          <p:nvSpPr>
            <p:cNvPr id="550" name="Google Shape;550;p44"/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44"/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44"/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" name="Imagem 7">
            <a:extLst>
              <a:ext uri="{FF2B5EF4-FFF2-40B4-BE49-F238E27FC236}">
                <a16:creationId xmlns:a16="http://schemas.microsoft.com/office/drawing/2014/main" id="{529B3DEC-38D1-F3DC-125F-1BB07D5F3CB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974" r="45285" b="19317"/>
          <a:stretch/>
        </p:blipFill>
        <p:spPr>
          <a:xfrm>
            <a:off x="1776422" y="898902"/>
            <a:ext cx="5455868" cy="3698648"/>
          </a:xfrm>
          <a:prstGeom prst="rect">
            <a:avLst/>
          </a:prstGeom>
        </p:spPr>
      </p:pic>
      <p:cxnSp>
        <p:nvCxnSpPr>
          <p:cNvPr id="3" name="Conector: Angulado 2">
            <a:extLst>
              <a:ext uri="{FF2B5EF4-FFF2-40B4-BE49-F238E27FC236}">
                <a16:creationId xmlns:a16="http://schemas.microsoft.com/office/drawing/2014/main" id="{8998DE76-BAED-B75D-7ADD-8404D9F950E2}"/>
              </a:ext>
            </a:extLst>
          </p:cNvPr>
          <p:cNvCxnSpPr>
            <a:cxnSpLocks/>
          </p:cNvCxnSpPr>
          <p:nvPr/>
        </p:nvCxnSpPr>
        <p:spPr>
          <a:xfrm rot="16200000" flipH="1">
            <a:off x="3644809" y="2078886"/>
            <a:ext cx="814251" cy="690039"/>
          </a:xfrm>
          <a:prstGeom prst="bentConnector3">
            <a:avLst>
              <a:gd name="adj1" fmla="val 100848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A2F668DB-DA40-8392-B8D2-00E73F7CB706}"/>
              </a:ext>
            </a:extLst>
          </p:cNvPr>
          <p:cNvSpPr txBox="1"/>
          <p:nvPr/>
        </p:nvSpPr>
        <p:spPr>
          <a:xfrm>
            <a:off x="3423824" y="2592903"/>
            <a:ext cx="484428" cy="2616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1100" b="1">
                <a:ln/>
                <a:solidFill>
                  <a:schemeClr val="accent3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pt-BR" dirty="0"/>
              <a:t>NÃO</a:t>
            </a:r>
          </a:p>
        </p:txBody>
      </p:sp>
      <p:cxnSp>
        <p:nvCxnSpPr>
          <p:cNvPr id="15" name="Conector de Seta Reta 14">
            <a:extLst>
              <a:ext uri="{FF2B5EF4-FFF2-40B4-BE49-F238E27FC236}">
                <a16:creationId xmlns:a16="http://schemas.microsoft.com/office/drawing/2014/main" id="{A64B10F4-6D8F-2E04-06CD-8B5A44DAF74F}"/>
              </a:ext>
            </a:extLst>
          </p:cNvPr>
          <p:cNvCxnSpPr>
            <a:cxnSpLocks/>
          </p:cNvCxnSpPr>
          <p:nvPr/>
        </p:nvCxnSpPr>
        <p:spPr>
          <a:xfrm>
            <a:off x="3237968" y="1868085"/>
            <a:ext cx="36504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Conector de Seta Reta 16">
            <a:extLst>
              <a:ext uri="{FF2B5EF4-FFF2-40B4-BE49-F238E27FC236}">
                <a16:creationId xmlns:a16="http://schemas.microsoft.com/office/drawing/2014/main" id="{982AE19E-49E1-0491-5DA8-1E67735EC489}"/>
              </a:ext>
            </a:extLst>
          </p:cNvPr>
          <p:cNvCxnSpPr>
            <a:cxnSpLocks/>
          </p:cNvCxnSpPr>
          <p:nvPr/>
        </p:nvCxnSpPr>
        <p:spPr>
          <a:xfrm>
            <a:off x="4684631" y="2831031"/>
            <a:ext cx="61752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A76A2D9C-8143-B1A8-FFF9-FA43C7ADD511}"/>
              </a:ext>
            </a:extLst>
          </p:cNvPr>
          <p:cNvSpPr txBox="1"/>
          <p:nvPr/>
        </p:nvSpPr>
        <p:spPr>
          <a:xfrm>
            <a:off x="4529964" y="2831031"/>
            <a:ext cx="926857" cy="2616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sz="1100" b="1">
                <a:ln/>
                <a:solidFill>
                  <a:schemeClr val="accent3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pt-BR" dirty="0"/>
              <a:t>ENTRADAS</a:t>
            </a:r>
          </a:p>
        </p:txBody>
      </p:sp>
      <p:cxnSp>
        <p:nvCxnSpPr>
          <p:cNvPr id="19" name="Conector: Angulado 18">
            <a:extLst>
              <a:ext uri="{FF2B5EF4-FFF2-40B4-BE49-F238E27FC236}">
                <a16:creationId xmlns:a16="http://schemas.microsoft.com/office/drawing/2014/main" id="{B58A9FD4-0808-B5E6-940F-6CEC65FD75D4}"/>
              </a:ext>
            </a:extLst>
          </p:cNvPr>
          <p:cNvCxnSpPr>
            <a:cxnSpLocks/>
          </p:cNvCxnSpPr>
          <p:nvPr/>
        </p:nvCxnSpPr>
        <p:spPr>
          <a:xfrm>
            <a:off x="5669219" y="3013067"/>
            <a:ext cx="690040" cy="357930"/>
          </a:xfrm>
          <a:prstGeom prst="bentConnector3">
            <a:avLst>
              <a:gd name="adj1" fmla="val 3521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0F2C853C-D626-836F-80D6-DFE537D45368}"/>
              </a:ext>
            </a:extLst>
          </p:cNvPr>
          <p:cNvSpPr/>
          <p:nvPr/>
        </p:nvSpPr>
        <p:spPr>
          <a:xfrm>
            <a:off x="2761071" y="1686736"/>
            <a:ext cx="527195" cy="353531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Retângulo: Cantos Arredondados 22">
            <a:extLst>
              <a:ext uri="{FF2B5EF4-FFF2-40B4-BE49-F238E27FC236}">
                <a16:creationId xmlns:a16="http://schemas.microsoft.com/office/drawing/2014/main" id="{F505FB39-037A-A250-37CA-EDB71CD369A9}"/>
              </a:ext>
            </a:extLst>
          </p:cNvPr>
          <p:cNvSpPr/>
          <p:nvPr/>
        </p:nvSpPr>
        <p:spPr>
          <a:xfrm>
            <a:off x="6323095" y="3260912"/>
            <a:ext cx="716439" cy="357930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19029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8" grpId="0"/>
      <p:bldP spid="23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44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75</a:t>
            </a:fld>
            <a:endParaRPr/>
          </a:p>
        </p:txBody>
      </p:sp>
      <p:sp>
        <p:nvSpPr>
          <p:cNvPr id="548" name="Google Shape;548;p44"/>
          <p:cNvSpPr txBox="1">
            <a:spLocks noGrp="1"/>
          </p:cNvSpPr>
          <p:nvPr>
            <p:ph type="title" idx="4294967295"/>
          </p:nvPr>
        </p:nvSpPr>
        <p:spPr>
          <a:xfrm>
            <a:off x="482399" y="410000"/>
            <a:ext cx="7204759" cy="48890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" dirty="0"/>
              <a:t>Estudo de Caso – Fase 3 - </a:t>
            </a:r>
            <a:r>
              <a:rPr lang="en" sz="2000" dirty="0"/>
              <a:t>Estudo de Viabilidade</a:t>
            </a:r>
            <a:endParaRPr sz="2000" dirty="0"/>
          </a:p>
        </p:txBody>
      </p:sp>
      <p:grpSp>
        <p:nvGrpSpPr>
          <p:cNvPr id="549" name="Google Shape;549;p44"/>
          <p:cNvGrpSpPr/>
          <p:nvPr/>
        </p:nvGrpSpPr>
        <p:grpSpPr>
          <a:xfrm>
            <a:off x="8276571" y="339309"/>
            <a:ext cx="456973" cy="458482"/>
            <a:chOff x="3955900" y="2984500"/>
            <a:chExt cx="414000" cy="422525"/>
          </a:xfrm>
        </p:grpSpPr>
        <p:sp>
          <p:nvSpPr>
            <p:cNvPr id="550" name="Google Shape;550;p44"/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44"/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44"/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" name="Imagem 7">
            <a:extLst>
              <a:ext uri="{FF2B5EF4-FFF2-40B4-BE49-F238E27FC236}">
                <a16:creationId xmlns:a16="http://schemas.microsoft.com/office/drawing/2014/main" id="{529B3DEC-38D1-F3DC-125F-1BB07D5F3CB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974" r="45285" b="19317"/>
          <a:stretch/>
        </p:blipFill>
        <p:spPr>
          <a:xfrm>
            <a:off x="1776422" y="898902"/>
            <a:ext cx="5455868" cy="3698648"/>
          </a:xfrm>
          <a:prstGeom prst="rect">
            <a:avLst/>
          </a:prstGeom>
        </p:spPr>
      </p:pic>
      <p:cxnSp>
        <p:nvCxnSpPr>
          <p:cNvPr id="3" name="Conector: Angulado 2">
            <a:extLst>
              <a:ext uri="{FF2B5EF4-FFF2-40B4-BE49-F238E27FC236}">
                <a16:creationId xmlns:a16="http://schemas.microsoft.com/office/drawing/2014/main" id="{8998DE76-BAED-B75D-7ADD-8404D9F950E2}"/>
              </a:ext>
            </a:extLst>
          </p:cNvPr>
          <p:cNvCxnSpPr>
            <a:cxnSpLocks/>
          </p:cNvCxnSpPr>
          <p:nvPr/>
        </p:nvCxnSpPr>
        <p:spPr>
          <a:xfrm rot="16200000" flipH="1">
            <a:off x="3644809" y="2078886"/>
            <a:ext cx="814251" cy="690039"/>
          </a:xfrm>
          <a:prstGeom prst="bentConnector3">
            <a:avLst>
              <a:gd name="adj1" fmla="val 100848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A2F668DB-DA40-8392-B8D2-00E73F7CB706}"/>
              </a:ext>
            </a:extLst>
          </p:cNvPr>
          <p:cNvSpPr txBox="1"/>
          <p:nvPr/>
        </p:nvSpPr>
        <p:spPr>
          <a:xfrm>
            <a:off x="3423824" y="2592903"/>
            <a:ext cx="484428" cy="2616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1100" b="1">
                <a:ln/>
                <a:solidFill>
                  <a:schemeClr val="accent3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pt-BR" dirty="0"/>
              <a:t>NÃO</a:t>
            </a:r>
          </a:p>
        </p:txBody>
      </p:sp>
      <p:cxnSp>
        <p:nvCxnSpPr>
          <p:cNvPr id="15" name="Conector de Seta Reta 14">
            <a:extLst>
              <a:ext uri="{FF2B5EF4-FFF2-40B4-BE49-F238E27FC236}">
                <a16:creationId xmlns:a16="http://schemas.microsoft.com/office/drawing/2014/main" id="{A64B10F4-6D8F-2E04-06CD-8B5A44DAF74F}"/>
              </a:ext>
            </a:extLst>
          </p:cNvPr>
          <p:cNvCxnSpPr>
            <a:cxnSpLocks/>
          </p:cNvCxnSpPr>
          <p:nvPr/>
        </p:nvCxnSpPr>
        <p:spPr>
          <a:xfrm>
            <a:off x="3237968" y="1868085"/>
            <a:ext cx="36504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Conector de Seta Reta 16">
            <a:extLst>
              <a:ext uri="{FF2B5EF4-FFF2-40B4-BE49-F238E27FC236}">
                <a16:creationId xmlns:a16="http://schemas.microsoft.com/office/drawing/2014/main" id="{982AE19E-49E1-0491-5DA8-1E67735EC489}"/>
              </a:ext>
            </a:extLst>
          </p:cNvPr>
          <p:cNvCxnSpPr>
            <a:cxnSpLocks/>
          </p:cNvCxnSpPr>
          <p:nvPr/>
        </p:nvCxnSpPr>
        <p:spPr>
          <a:xfrm>
            <a:off x="4684631" y="2831031"/>
            <a:ext cx="61752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A76A2D9C-8143-B1A8-FFF9-FA43C7ADD511}"/>
              </a:ext>
            </a:extLst>
          </p:cNvPr>
          <p:cNvSpPr txBox="1"/>
          <p:nvPr/>
        </p:nvSpPr>
        <p:spPr>
          <a:xfrm>
            <a:off x="4529964" y="2831031"/>
            <a:ext cx="926857" cy="2616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sz="1100" b="1">
                <a:ln/>
                <a:solidFill>
                  <a:schemeClr val="accent3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pt-BR" dirty="0"/>
              <a:t>ENTRADAS</a:t>
            </a:r>
          </a:p>
        </p:txBody>
      </p:sp>
      <p:cxnSp>
        <p:nvCxnSpPr>
          <p:cNvPr id="19" name="Conector: Angulado 18">
            <a:extLst>
              <a:ext uri="{FF2B5EF4-FFF2-40B4-BE49-F238E27FC236}">
                <a16:creationId xmlns:a16="http://schemas.microsoft.com/office/drawing/2014/main" id="{B58A9FD4-0808-B5E6-940F-6CEC65FD75D4}"/>
              </a:ext>
            </a:extLst>
          </p:cNvPr>
          <p:cNvCxnSpPr>
            <a:cxnSpLocks/>
          </p:cNvCxnSpPr>
          <p:nvPr/>
        </p:nvCxnSpPr>
        <p:spPr>
          <a:xfrm>
            <a:off x="5669219" y="3013067"/>
            <a:ext cx="690040" cy="357930"/>
          </a:xfrm>
          <a:prstGeom prst="bentConnector3">
            <a:avLst>
              <a:gd name="adj1" fmla="val 3521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0F2C853C-D626-836F-80D6-DFE537D45368}"/>
              </a:ext>
            </a:extLst>
          </p:cNvPr>
          <p:cNvSpPr/>
          <p:nvPr/>
        </p:nvSpPr>
        <p:spPr>
          <a:xfrm>
            <a:off x="2761071" y="1686736"/>
            <a:ext cx="527195" cy="353531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Retângulo: Cantos Arredondados 22">
            <a:extLst>
              <a:ext uri="{FF2B5EF4-FFF2-40B4-BE49-F238E27FC236}">
                <a16:creationId xmlns:a16="http://schemas.microsoft.com/office/drawing/2014/main" id="{F505FB39-037A-A250-37CA-EDB71CD369A9}"/>
              </a:ext>
            </a:extLst>
          </p:cNvPr>
          <p:cNvSpPr/>
          <p:nvPr/>
        </p:nvSpPr>
        <p:spPr>
          <a:xfrm>
            <a:off x="6323095" y="3260912"/>
            <a:ext cx="716439" cy="357930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4" name="Imagem 23">
            <a:extLst>
              <a:ext uri="{FF2B5EF4-FFF2-40B4-BE49-F238E27FC236}">
                <a16:creationId xmlns:a16="http://schemas.microsoft.com/office/drawing/2014/main" id="{798A7C66-319E-5CA2-AF15-678B661036B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79920" y="1267197"/>
            <a:ext cx="5883788" cy="2651412"/>
          </a:xfrm>
          <a:prstGeom prst="rect">
            <a:avLst/>
          </a:prstGeom>
          <a:ln>
            <a:noFill/>
          </a:ln>
          <a:effectLst>
            <a:glow rad="139700">
              <a:schemeClr val="accent6">
                <a:satMod val="175000"/>
                <a:alpha val="40000"/>
              </a:schemeClr>
            </a:glow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12" name="Conector de Seta Reta 11">
            <a:extLst>
              <a:ext uri="{FF2B5EF4-FFF2-40B4-BE49-F238E27FC236}">
                <a16:creationId xmlns:a16="http://schemas.microsoft.com/office/drawing/2014/main" id="{B30C0A5B-4FC1-02E8-B6A3-D06E153A77E2}"/>
              </a:ext>
            </a:extLst>
          </p:cNvPr>
          <p:cNvCxnSpPr/>
          <p:nvPr/>
        </p:nvCxnSpPr>
        <p:spPr>
          <a:xfrm>
            <a:off x="894033" y="2908779"/>
            <a:ext cx="47269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" name="Conector de Seta Reta 30">
            <a:extLst>
              <a:ext uri="{FF2B5EF4-FFF2-40B4-BE49-F238E27FC236}">
                <a16:creationId xmlns:a16="http://schemas.microsoft.com/office/drawing/2014/main" id="{72D7A8FB-912F-F5F5-5A19-B118DF7FECC3}"/>
              </a:ext>
            </a:extLst>
          </p:cNvPr>
          <p:cNvCxnSpPr>
            <a:cxnSpLocks/>
          </p:cNvCxnSpPr>
          <p:nvPr/>
        </p:nvCxnSpPr>
        <p:spPr>
          <a:xfrm>
            <a:off x="1679479" y="2908779"/>
            <a:ext cx="91831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2" name="Retângulo: Cantos Arredondados 31">
            <a:extLst>
              <a:ext uri="{FF2B5EF4-FFF2-40B4-BE49-F238E27FC236}">
                <a16:creationId xmlns:a16="http://schemas.microsoft.com/office/drawing/2014/main" id="{3CC9824A-C67E-0F62-7FCB-095A78B7A462}"/>
              </a:ext>
            </a:extLst>
          </p:cNvPr>
          <p:cNvSpPr/>
          <p:nvPr/>
        </p:nvSpPr>
        <p:spPr>
          <a:xfrm>
            <a:off x="2563914" y="2652065"/>
            <a:ext cx="818424" cy="511255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1A174E88-DFCC-88C0-7D8B-490061374B19}"/>
              </a:ext>
            </a:extLst>
          </p:cNvPr>
          <p:cNvSpPr txBox="1"/>
          <p:nvPr/>
        </p:nvSpPr>
        <p:spPr>
          <a:xfrm>
            <a:off x="1648406" y="2891514"/>
            <a:ext cx="926857" cy="2616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1100" b="1">
                <a:ln/>
                <a:solidFill>
                  <a:schemeClr val="accent3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pt-BR" dirty="0"/>
              <a:t>ENTRADAS</a:t>
            </a:r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099E15FC-F04B-0AEE-3DF1-B342E90AC297}"/>
              </a:ext>
            </a:extLst>
          </p:cNvPr>
          <p:cNvSpPr txBox="1"/>
          <p:nvPr/>
        </p:nvSpPr>
        <p:spPr>
          <a:xfrm>
            <a:off x="2314555" y="3109387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pt-BR" sz="1100" b="1" dirty="0">
                <a:ln/>
                <a:solidFill>
                  <a:schemeClr val="accent3"/>
                </a:solidFill>
                <a:latin typeface="IBM Plex Sans" panose="020B0503050203000203" pitchFamily="34" charset="0"/>
              </a:rPr>
              <a:t>PROPORCIONAL</a:t>
            </a:r>
          </a:p>
        </p:txBody>
      </p:sp>
      <p:cxnSp>
        <p:nvCxnSpPr>
          <p:cNvPr id="20" name="Conector: Angulado 19">
            <a:extLst>
              <a:ext uri="{FF2B5EF4-FFF2-40B4-BE49-F238E27FC236}">
                <a16:creationId xmlns:a16="http://schemas.microsoft.com/office/drawing/2014/main" id="{D91DE971-C076-6CB6-0678-2DB30E4EDB2A}"/>
              </a:ext>
            </a:extLst>
          </p:cNvPr>
          <p:cNvCxnSpPr>
            <a:cxnSpLocks/>
            <a:stCxn id="32" idx="3"/>
          </p:cNvCxnSpPr>
          <p:nvPr/>
        </p:nvCxnSpPr>
        <p:spPr>
          <a:xfrm flipV="1">
            <a:off x="3382338" y="2700226"/>
            <a:ext cx="1504161" cy="207467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9" name="Retângulo: Cantos Arredondados 38">
            <a:extLst>
              <a:ext uri="{FF2B5EF4-FFF2-40B4-BE49-F238E27FC236}">
                <a16:creationId xmlns:a16="http://schemas.microsoft.com/office/drawing/2014/main" id="{A8E8B426-A06B-CD61-7E72-DA77B39C1FFA}"/>
              </a:ext>
            </a:extLst>
          </p:cNvPr>
          <p:cNvSpPr/>
          <p:nvPr/>
        </p:nvSpPr>
        <p:spPr>
          <a:xfrm>
            <a:off x="4903619" y="2386866"/>
            <a:ext cx="758882" cy="520826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BEC8BFFF-5A74-32B0-024A-656E7E5D82FA}"/>
              </a:ext>
            </a:extLst>
          </p:cNvPr>
          <p:cNvSpPr txBox="1"/>
          <p:nvPr/>
        </p:nvSpPr>
        <p:spPr>
          <a:xfrm>
            <a:off x="4839860" y="1793074"/>
            <a:ext cx="1628972" cy="600164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1100" b="1">
                <a:ln/>
                <a:solidFill>
                  <a:schemeClr val="accent3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pt-BR" dirty="0"/>
              <a:t>AGRUPAMENTO: NÃO</a:t>
            </a:r>
          </a:p>
          <a:p>
            <a:r>
              <a:rPr lang="pt-BR" dirty="0"/>
              <a:t>ENTRADAS: SIM</a:t>
            </a:r>
          </a:p>
          <a:p>
            <a:r>
              <a:rPr lang="pt-BR" dirty="0"/>
              <a:t>PROPORCIONAL: SIM</a:t>
            </a:r>
          </a:p>
        </p:txBody>
      </p:sp>
    </p:spTree>
    <p:extLst>
      <p:ext uri="{BB962C8B-B14F-4D97-AF65-F5344CB8AC3E}">
        <p14:creationId xmlns:p14="http://schemas.microsoft.com/office/powerpoint/2010/main" val="3510220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16" grpId="0"/>
      <p:bldP spid="34" grpId="0"/>
      <p:bldP spid="39" grpId="0" animBg="1"/>
      <p:bldP spid="25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44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76</a:t>
            </a:fld>
            <a:endParaRPr/>
          </a:p>
        </p:txBody>
      </p:sp>
      <p:sp>
        <p:nvSpPr>
          <p:cNvPr id="548" name="Google Shape;548;p44"/>
          <p:cNvSpPr txBox="1">
            <a:spLocks noGrp="1"/>
          </p:cNvSpPr>
          <p:nvPr>
            <p:ph type="title" idx="4294967295"/>
          </p:nvPr>
        </p:nvSpPr>
        <p:spPr>
          <a:xfrm>
            <a:off x="482399" y="410000"/>
            <a:ext cx="7204759" cy="48890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" dirty="0"/>
              <a:t>Estudo de Caso – Fase 3 - </a:t>
            </a:r>
            <a:r>
              <a:rPr lang="en" sz="2000" dirty="0"/>
              <a:t>Estudo de Viabilidade</a:t>
            </a:r>
            <a:endParaRPr sz="2000" dirty="0"/>
          </a:p>
        </p:txBody>
      </p:sp>
      <p:grpSp>
        <p:nvGrpSpPr>
          <p:cNvPr id="549" name="Google Shape;549;p44"/>
          <p:cNvGrpSpPr/>
          <p:nvPr/>
        </p:nvGrpSpPr>
        <p:grpSpPr>
          <a:xfrm>
            <a:off x="8276571" y="339309"/>
            <a:ext cx="456973" cy="458482"/>
            <a:chOff x="3955900" y="2984500"/>
            <a:chExt cx="414000" cy="422525"/>
          </a:xfrm>
        </p:grpSpPr>
        <p:sp>
          <p:nvSpPr>
            <p:cNvPr id="550" name="Google Shape;550;p44"/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44"/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44"/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" name="Agrupar 4">
            <a:extLst>
              <a:ext uri="{FF2B5EF4-FFF2-40B4-BE49-F238E27FC236}">
                <a16:creationId xmlns:a16="http://schemas.microsoft.com/office/drawing/2014/main" id="{C2202122-95AC-A784-11A4-ABCC43DD2C13}"/>
              </a:ext>
            </a:extLst>
          </p:cNvPr>
          <p:cNvGrpSpPr/>
          <p:nvPr/>
        </p:nvGrpSpPr>
        <p:grpSpPr>
          <a:xfrm>
            <a:off x="2352048" y="1768608"/>
            <a:ext cx="3970172" cy="2699342"/>
            <a:chOff x="80335" y="737930"/>
            <a:chExt cx="5394335" cy="3667638"/>
          </a:xfrm>
        </p:grpSpPr>
        <p:pic>
          <p:nvPicPr>
            <p:cNvPr id="4" name="Imagem 3">
              <a:extLst>
                <a:ext uri="{FF2B5EF4-FFF2-40B4-BE49-F238E27FC236}">
                  <a16:creationId xmlns:a16="http://schemas.microsoft.com/office/drawing/2014/main" id="{1121DCA5-C4F7-840E-1E03-D632EDB690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79901"/>
            <a:stretch/>
          </p:blipFill>
          <p:spPr>
            <a:xfrm>
              <a:off x="80335" y="737931"/>
              <a:ext cx="1805615" cy="3667637"/>
            </a:xfrm>
            <a:prstGeom prst="rect">
              <a:avLst/>
            </a:prstGeom>
          </p:spPr>
        </p:pic>
        <p:pic>
          <p:nvPicPr>
            <p:cNvPr id="28" name="Imagem 27">
              <a:extLst>
                <a:ext uri="{FF2B5EF4-FFF2-40B4-BE49-F238E27FC236}">
                  <a16:creationId xmlns:a16="http://schemas.microsoft.com/office/drawing/2014/main" id="{A4615EA0-75E2-BBE0-3A46-658030DDD7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9941" r="-1"/>
            <a:stretch/>
          </p:blipFill>
          <p:spPr>
            <a:xfrm>
              <a:off x="1875974" y="737930"/>
              <a:ext cx="3598696" cy="3667637"/>
            </a:xfrm>
            <a:prstGeom prst="rect">
              <a:avLst/>
            </a:prstGeom>
          </p:spPr>
        </p:pic>
      </p:grp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66A0015D-8674-A2D9-E910-87611E531BC6}"/>
              </a:ext>
            </a:extLst>
          </p:cNvPr>
          <p:cNvSpPr txBox="1"/>
          <p:nvPr/>
        </p:nvSpPr>
        <p:spPr>
          <a:xfrm>
            <a:off x="2352048" y="1171307"/>
            <a:ext cx="3970171" cy="52322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40F20">
                <a:alpha val="4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1pPr>
            <a:lvl2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2pPr>
            <a:lvl3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3pPr>
            <a:lvl4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4pPr>
            <a:lvl5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5pPr>
            <a:lvl6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6pPr>
            <a:lvl7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7pPr>
            <a:lvl8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8pPr>
            <a:lvl9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9pPr>
          </a:lstStyle>
          <a:p>
            <a:pPr algn="ctr"/>
            <a:r>
              <a:rPr lang="pt-BR" sz="1800" dirty="0"/>
              <a:t>Tabela</a:t>
            </a:r>
            <a:r>
              <a:rPr lang="en" sz="1800" dirty="0"/>
              <a:t> 5.27 - Nota Tradicional ENTRADAS PROPORCIONAL</a:t>
            </a:r>
            <a:endParaRPr lang="pt-BR" sz="1800" dirty="0"/>
          </a:p>
        </p:txBody>
      </p:sp>
    </p:spTree>
    <p:extLst>
      <p:ext uri="{BB962C8B-B14F-4D97-AF65-F5344CB8AC3E}">
        <p14:creationId xmlns:p14="http://schemas.microsoft.com/office/powerpoint/2010/main" val="409472417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44"/>
          <p:cNvSpPr txBox="1">
            <a:spLocks noGrp="1"/>
          </p:cNvSpPr>
          <p:nvPr>
            <p:ph type="sldNum" idx="12"/>
          </p:nvPr>
        </p:nvSpPr>
        <p:spPr>
          <a:xfrm>
            <a:off x="8382341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77</a:t>
            </a:fld>
            <a:endParaRPr/>
          </a:p>
        </p:txBody>
      </p:sp>
      <p:sp>
        <p:nvSpPr>
          <p:cNvPr id="548" name="Google Shape;548;p44"/>
          <p:cNvSpPr txBox="1">
            <a:spLocks noGrp="1"/>
          </p:cNvSpPr>
          <p:nvPr>
            <p:ph type="title" idx="4294967295"/>
          </p:nvPr>
        </p:nvSpPr>
        <p:spPr>
          <a:xfrm>
            <a:off x="482399" y="410000"/>
            <a:ext cx="7204759" cy="48890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" dirty="0"/>
              <a:t>Estudo de Caso – Fase 3 - </a:t>
            </a:r>
            <a:r>
              <a:rPr lang="en" sz="2000" dirty="0"/>
              <a:t>Estudo de Viabilidade</a:t>
            </a:r>
            <a:endParaRPr sz="2000" dirty="0"/>
          </a:p>
        </p:txBody>
      </p:sp>
      <p:grpSp>
        <p:nvGrpSpPr>
          <p:cNvPr id="549" name="Google Shape;549;p44"/>
          <p:cNvGrpSpPr/>
          <p:nvPr/>
        </p:nvGrpSpPr>
        <p:grpSpPr>
          <a:xfrm>
            <a:off x="8276571" y="339309"/>
            <a:ext cx="456973" cy="458482"/>
            <a:chOff x="3955900" y="2984500"/>
            <a:chExt cx="414000" cy="422525"/>
          </a:xfrm>
        </p:grpSpPr>
        <p:sp>
          <p:nvSpPr>
            <p:cNvPr id="550" name="Google Shape;550;p44"/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44"/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44"/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" name="Imagem 7">
            <a:extLst>
              <a:ext uri="{FF2B5EF4-FFF2-40B4-BE49-F238E27FC236}">
                <a16:creationId xmlns:a16="http://schemas.microsoft.com/office/drawing/2014/main" id="{529B3DEC-38D1-F3DC-125F-1BB07D5F3CB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521" t="5974" r="27746" b="19317"/>
          <a:stretch/>
        </p:blipFill>
        <p:spPr>
          <a:xfrm>
            <a:off x="1793322" y="921148"/>
            <a:ext cx="5557356" cy="3698648"/>
          </a:xfrm>
          <a:prstGeom prst="rect">
            <a:avLst/>
          </a:prstGeom>
        </p:spPr>
      </p:pic>
      <p:cxnSp>
        <p:nvCxnSpPr>
          <p:cNvPr id="3" name="Conector: Angulado 2">
            <a:extLst>
              <a:ext uri="{FF2B5EF4-FFF2-40B4-BE49-F238E27FC236}">
                <a16:creationId xmlns:a16="http://schemas.microsoft.com/office/drawing/2014/main" id="{8998DE76-BAED-B75D-7ADD-8404D9F950E2}"/>
              </a:ext>
            </a:extLst>
          </p:cNvPr>
          <p:cNvCxnSpPr>
            <a:cxnSpLocks/>
          </p:cNvCxnSpPr>
          <p:nvPr/>
        </p:nvCxnSpPr>
        <p:spPr>
          <a:xfrm rot="16200000" flipH="1">
            <a:off x="2014307" y="2101132"/>
            <a:ext cx="814251" cy="690039"/>
          </a:xfrm>
          <a:prstGeom prst="bentConnector3">
            <a:avLst>
              <a:gd name="adj1" fmla="val 100848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A2F668DB-DA40-8392-B8D2-00E73F7CB706}"/>
              </a:ext>
            </a:extLst>
          </p:cNvPr>
          <p:cNvSpPr txBox="1"/>
          <p:nvPr/>
        </p:nvSpPr>
        <p:spPr>
          <a:xfrm>
            <a:off x="1793322" y="2615149"/>
            <a:ext cx="484428" cy="2616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1100" b="1">
                <a:ln/>
                <a:solidFill>
                  <a:schemeClr val="accent3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pt-BR" dirty="0"/>
              <a:t>NÃO</a:t>
            </a:r>
          </a:p>
        </p:txBody>
      </p:sp>
      <p:cxnSp>
        <p:nvCxnSpPr>
          <p:cNvPr id="17" name="Conector de Seta Reta 16">
            <a:extLst>
              <a:ext uri="{FF2B5EF4-FFF2-40B4-BE49-F238E27FC236}">
                <a16:creationId xmlns:a16="http://schemas.microsoft.com/office/drawing/2014/main" id="{982AE19E-49E1-0491-5DA8-1E67735EC489}"/>
              </a:ext>
            </a:extLst>
          </p:cNvPr>
          <p:cNvCxnSpPr>
            <a:cxnSpLocks/>
          </p:cNvCxnSpPr>
          <p:nvPr/>
        </p:nvCxnSpPr>
        <p:spPr>
          <a:xfrm>
            <a:off x="3054129" y="2853277"/>
            <a:ext cx="61752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A76A2D9C-8143-B1A8-FFF9-FA43C7ADD511}"/>
              </a:ext>
            </a:extLst>
          </p:cNvPr>
          <p:cNvSpPr txBox="1"/>
          <p:nvPr/>
        </p:nvSpPr>
        <p:spPr>
          <a:xfrm>
            <a:off x="2899462" y="2853277"/>
            <a:ext cx="926857" cy="2616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sz="1100" b="1">
                <a:ln/>
                <a:solidFill>
                  <a:schemeClr val="accent3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pt-BR" dirty="0"/>
              <a:t>ENTRADAS</a:t>
            </a:r>
          </a:p>
        </p:txBody>
      </p:sp>
      <p:cxnSp>
        <p:nvCxnSpPr>
          <p:cNvPr id="19" name="Conector: Angulado 18">
            <a:extLst>
              <a:ext uri="{FF2B5EF4-FFF2-40B4-BE49-F238E27FC236}">
                <a16:creationId xmlns:a16="http://schemas.microsoft.com/office/drawing/2014/main" id="{B58A9FD4-0808-B5E6-940F-6CEC65FD75D4}"/>
              </a:ext>
            </a:extLst>
          </p:cNvPr>
          <p:cNvCxnSpPr>
            <a:cxnSpLocks/>
          </p:cNvCxnSpPr>
          <p:nvPr/>
        </p:nvCxnSpPr>
        <p:spPr>
          <a:xfrm>
            <a:off x="4038717" y="3035313"/>
            <a:ext cx="690040" cy="357930"/>
          </a:xfrm>
          <a:prstGeom prst="bentConnector3">
            <a:avLst>
              <a:gd name="adj1" fmla="val 3521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3" name="Retângulo: Cantos Arredondados 22">
            <a:extLst>
              <a:ext uri="{FF2B5EF4-FFF2-40B4-BE49-F238E27FC236}">
                <a16:creationId xmlns:a16="http://schemas.microsoft.com/office/drawing/2014/main" id="{F505FB39-037A-A250-37CA-EDB71CD369A9}"/>
              </a:ext>
            </a:extLst>
          </p:cNvPr>
          <p:cNvSpPr/>
          <p:nvPr/>
        </p:nvSpPr>
        <p:spPr>
          <a:xfrm>
            <a:off x="4692593" y="3283158"/>
            <a:ext cx="716439" cy="357930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299688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44"/>
          <p:cNvSpPr txBox="1">
            <a:spLocks noGrp="1"/>
          </p:cNvSpPr>
          <p:nvPr>
            <p:ph type="sldNum" idx="12"/>
          </p:nvPr>
        </p:nvSpPr>
        <p:spPr>
          <a:xfrm>
            <a:off x="8382341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78</a:t>
            </a:fld>
            <a:endParaRPr/>
          </a:p>
        </p:txBody>
      </p:sp>
      <p:sp>
        <p:nvSpPr>
          <p:cNvPr id="548" name="Google Shape;548;p44"/>
          <p:cNvSpPr txBox="1">
            <a:spLocks noGrp="1"/>
          </p:cNvSpPr>
          <p:nvPr>
            <p:ph type="title" idx="4294967295"/>
          </p:nvPr>
        </p:nvSpPr>
        <p:spPr>
          <a:xfrm>
            <a:off x="482399" y="410000"/>
            <a:ext cx="7204759" cy="48890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" dirty="0"/>
              <a:t>Estudo de Caso – Fase 3 - </a:t>
            </a:r>
            <a:r>
              <a:rPr lang="en" sz="2000" dirty="0"/>
              <a:t>Estudo de Viabilidade</a:t>
            </a:r>
            <a:endParaRPr sz="2000" dirty="0"/>
          </a:p>
        </p:txBody>
      </p:sp>
      <p:grpSp>
        <p:nvGrpSpPr>
          <p:cNvPr id="549" name="Google Shape;549;p44"/>
          <p:cNvGrpSpPr/>
          <p:nvPr/>
        </p:nvGrpSpPr>
        <p:grpSpPr>
          <a:xfrm>
            <a:off x="6519419" y="1929949"/>
            <a:ext cx="456973" cy="458482"/>
            <a:chOff x="3955900" y="2984500"/>
            <a:chExt cx="414000" cy="422525"/>
          </a:xfrm>
        </p:grpSpPr>
        <p:sp>
          <p:nvSpPr>
            <p:cNvPr id="550" name="Google Shape;550;p44"/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44"/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44"/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" name="Imagem 7">
            <a:extLst>
              <a:ext uri="{FF2B5EF4-FFF2-40B4-BE49-F238E27FC236}">
                <a16:creationId xmlns:a16="http://schemas.microsoft.com/office/drawing/2014/main" id="{529B3DEC-38D1-F3DC-125F-1BB07D5F3CB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521" t="5974" r="27746" b="19317"/>
          <a:stretch/>
        </p:blipFill>
        <p:spPr>
          <a:xfrm>
            <a:off x="1793322" y="921148"/>
            <a:ext cx="5557356" cy="3698648"/>
          </a:xfrm>
          <a:prstGeom prst="rect">
            <a:avLst/>
          </a:prstGeom>
        </p:spPr>
      </p:pic>
      <p:cxnSp>
        <p:nvCxnSpPr>
          <p:cNvPr id="3" name="Conector: Angulado 2">
            <a:extLst>
              <a:ext uri="{FF2B5EF4-FFF2-40B4-BE49-F238E27FC236}">
                <a16:creationId xmlns:a16="http://schemas.microsoft.com/office/drawing/2014/main" id="{8998DE76-BAED-B75D-7ADD-8404D9F950E2}"/>
              </a:ext>
            </a:extLst>
          </p:cNvPr>
          <p:cNvCxnSpPr>
            <a:cxnSpLocks/>
          </p:cNvCxnSpPr>
          <p:nvPr/>
        </p:nvCxnSpPr>
        <p:spPr>
          <a:xfrm rot="16200000" flipH="1">
            <a:off x="2014307" y="2101132"/>
            <a:ext cx="814251" cy="690039"/>
          </a:xfrm>
          <a:prstGeom prst="bentConnector3">
            <a:avLst>
              <a:gd name="adj1" fmla="val 100848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A2F668DB-DA40-8392-B8D2-00E73F7CB706}"/>
              </a:ext>
            </a:extLst>
          </p:cNvPr>
          <p:cNvSpPr txBox="1"/>
          <p:nvPr/>
        </p:nvSpPr>
        <p:spPr>
          <a:xfrm>
            <a:off x="1793322" y="2615149"/>
            <a:ext cx="484428" cy="2616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1100" b="1">
                <a:ln/>
                <a:solidFill>
                  <a:schemeClr val="accent3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pt-BR" dirty="0"/>
              <a:t>NÃO</a:t>
            </a:r>
          </a:p>
        </p:txBody>
      </p:sp>
      <p:cxnSp>
        <p:nvCxnSpPr>
          <p:cNvPr id="17" name="Conector de Seta Reta 16">
            <a:extLst>
              <a:ext uri="{FF2B5EF4-FFF2-40B4-BE49-F238E27FC236}">
                <a16:creationId xmlns:a16="http://schemas.microsoft.com/office/drawing/2014/main" id="{982AE19E-49E1-0491-5DA8-1E67735EC489}"/>
              </a:ext>
            </a:extLst>
          </p:cNvPr>
          <p:cNvCxnSpPr>
            <a:cxnSpLocks/>
          </p:cNvCxnSpPr>
          <p:nvPr/>
        </p:nvCxnSpPr>
        <p:spPr>
          <a:xfrm>
            <a:off x="3054129" y="2853277"/>
            <a:ext cx="61752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A76A2D9C-8143-B1A8-FFF9-FA43C7ADD511}"/>
              </a:ext>
            </a:extLst>
          </p:cNvPr>
          <p:cNvSpPr txBox="1"/>
          <p:nvPr/>
        </p:nvSpPr>
        <p:spPr>
          <a:xfrm>
            <a:off x="2899462" y="2853277"/>
            <a:ext cx="926857" cy="2616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sz="1100" b="1">
                <a:ln/>
                <a:solidFill>
                  <a:schemeClr val="accent3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pt-BR" dirty="0"/>
              <a:t>ENTRADAS</a:t>
            </a:r>
          </a:p>
        </p:txBody>
      </p:sp>
      <p:cxnSp>
        <p:nvCxnSpPr>
          <p:cNvPr id="19" name="Conector: Angulado 18">
            <a:extLst>
              <a:ext uri="{FF2B5EF4-FFF2-40B4-BE49-F238E27FC236}">
                <a16:creationId xmlns:a16="http://schemas.microsoft.com/office/drawing/2014/main" id="{B58A9FD4-0808-B5E6-940F-6CEC65FD75D4}"/>
              </a:ext>
            </a:extLst>
          </p:cNvPr>
          <p:cNvCxnSpPr>
            <a:cxnSpLocks/>
          </p:cNvCxnSpPr>
          <p:nvPr/>
        </p:nvCxnSpPr>
        <p:spPr>
          <a:xfrm>
            <a:off x="4038717" y="3035313"/>
            <a:ext cx="690040" cy="357930"/>
          </a:xfrm>
          <a:prstGeom prst="bentConnector3">
            <a:avLst>
              <a:gd name="adj1" fmla="val 3521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3" name="Retângulo: Cantos Arredondados 22">
            <a:extLst>
              <a:ext uri="{FF2B5EF4-FFF2-40B4-BE49-F238E27FC236}">
                <a16:creationId xmlns:a16="http://schemas.microsoft.com/office/drawing/2014/main" id="{F505FB39-037A-A250-37CA-EDB71CD369A9}"/>
              </a:ext>
            </a:extLst>
          </p:cNvPr>
          <p:cNvSpPr/>
          <p:nvPr/>
        </p:nvSpPr>
        <p:spPr>
          <a:xfrm>
            <a:off x="4692593" y="3283158"/>
            <a:ext cx="716439" cy="357930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8" name="Conector de Seta Reta 17">
            <a:extLst>
              <a:ext uri="{FF2B5EF4-FFF2-40B4-BE49-F238E27FC236}">
                <a16:creationId xmlns:a16="http://schemas.microsoft.com/office/drawing/2014/main" id="{09AB82B8-8EA1-770F-5038-A772C0A3DF19}"/>
              </a:ext>
            </a:extLst>
          </p:cNvPr>
          <p:cNvCxnSpPr>
            <a:cxnSpLocks/>
          </p:cNvCxnSpPr>
          <p:nvPr/>
        </p:nvCxnSpPr>
        <p:spPr>
          <a:xfrm>
            <a:off x="5379993" y="3474924"/>
            <a:ext cx="31772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356F80B1-9ABC-DE31-D6FD-346D274E8FB8}"/>
              </a:ext>
            </a:extLst>
          </p:cNvPr>
          <p:cNvSpPr/>
          <p:nvPr/>
        </p:nvSpPr>
        <p:spPr>
          <a:xfrm>
            <a:off x="5619266" y="3283158"/>
            <a:ext cx="760589" cy="357930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4" name="Imagem 23">
            <a:extLst>
              <a:ext uri="{FF2B5EF4-FFF2-40B4-BE49-F238E27FC236}">
                <a16:creationId xmlns:a16="http://schemas.microsoft.com/office/drawing/2014/main" id="{C9C47AA9-04E1-2ACD-FB71-52A5796E99E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493509" y="1110216"/>
            <a:ext cx="6139011" cy="1923381"/>
          </a:xfrm>
          <a:prstGeom prst="rect">
            <a:avLst/>
          </a:prstGeom>
          <a:ln>
            <a:noFill/>
          </a:ln>
          <a:effectLst>
            <a:glow rad="139700">
              <a:schemeClr val="accent6">
                <a:satMod val="175000"/>
                <a:alpha val="40000"/>
              </a:schemeClr>
            </a:glow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5" name="Imagem 24">
            <a:extLst>
              <a:ext uri="{FF2B5EF4-FFF2-40B4-BE49-F238E27FC236}">
                <a16:creationId xmlns:a16="http://schemas.microsoft.com/office/drawing/2014/main" id="{7D54CB5C-E9D4-2153-EF6C-87BB7694DFF1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5011847" y="1396031"/>
            <a:ext cx="3353900" cy="2826321"/>
          </a:xfrm>
          <a:prstGeom prst="rect">
            <a:avLst/>
          </a:prstGeom>
          <a:ln>
            <a:noFill/>
          </a:ln>
          <a:effectLst>
            <a:glow rad="139700">
              <a:schemeClr val="accent6">
                <a:satMod val="175000"/>
                <a:alpha val="40000"/>
              </a:schemeClr>
            </a:glow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3C13C28B-A317-1E34-3CE8-CFEA71FE72FF}"/>
              </a:ext>
            </a:extLst>
          </p:cNvPr>
          <p:cNvSpPr/>
          <p:nvPr/>
        </p:nvSpPr>
        <p:spPr>
          <a:xfrm>
            <a:off x="1093745" y="1608309"/>
            <a:ext cx="978686" cy="589064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6069E97C-B472-AFB4-74F2-B3A9011012DE}"/>
              </a:ext>
            </a:extLst>
          </p:cNvPr>
          <p:cNvCxnSpPr>
            <a:cxnSpLocks/>
          </p:cNvCxnSpPr>
          <p:nvPr/>
        </p:nvCxnSpPr>
        <p:spPr>
          <a:xfrm>
            <a:off x="2072431" y="1914889"/>
            <a:ext cx="27997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6" name="Retângulo: Cantos Arredondados 25">
            <a:extLst>
              <a:ext uri="{FF2B5EF4-FFF2-40B4-BE49-F238E27FC236}">
                <a16:creationId xmlns:a16="http://schemas.microsoft.com/office/drawing/2014/main" id="{FE935AE8-214A-76A1-69C2-0332F92B4FCD}"/>
              </a:ext>
            </a:extLst>
          </p:cNvPr>
          <p:cNvSpPr/>
          <p:nvPr/>
        </p:nvSpPr>
        <p:spPr>
          <a:xfrm>
            <a:off x="2312310" y="1621249"/>
            <a:ext cx="926857" cy="537539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B1923F00-64A3-3C3C-191F-B67148A992FD}"/>
              </a:ext>
            </a:extLst>
          </p:cNvPr>
          <p:cNvSpPr/>
          <p:nvPr/>
        </p:nvSpPr>
        <p:spPr>
          <a:xfrm>
            <a:off x="6490059" y="1721355"/>
            <a:ext cx="1762977" cy="303545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u="sng" dirty="0"/>
          </a:p>
        </p:txBody>
      </p:sp>
      <p:sp>
        <p:nvSpPr>
          <p:cNvPr id="29" name="Retângulo: Cantos Arredondados 28">
            <a:extLst>
              <a:ext uri="{FF2B5EF4-FFF2-40B4-BE49-F238E27FC236}">
                <a16:creationId xmlns:a16="http://schemas.microsoft.com/office/drawing/2014/main" id="{C590A38B-578C-923F-5B23-D008E752A28F}"/>
              </a:ext>
            </a:extLst>
          </p:cNvPr>
          <p:cNvSpPr/>
          <p:nvPr/>
        </p:nvSpPr>
        <p:spPr>
          <a:xfrm>
            <a:off x="5512700" y="2020927"/>
            <a:ext cx="1336048" cy="176170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Retângulo: Cantos Arredondados 30">
            <a:extLst>
              <a:ext uri="{FF2B5EF4-FFF2-40B4-BE49-F238E27FC236}">
                <a16:creationId xmlns:a16="http://schemas.microsoft.com/office/drawing/2014/main" id="{B3C9821C-38FB-A327-4795-0AFA000D9349}"/>
              </a:ext>
            </a:extLst>
          </p:cNvPr>
          <p:cNvSpPr/>
          <p:nvPr/>
        </p:nvSpPr>
        <p:spPr>
          <a:xfrm>
            <a:off x="6533440" y="2239527"/>
            <a:ext cx="1762977" cy="303545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u="sng" dirty="0"/>
          </a:p>
        </p:txBody>
      </p:sp>
      <p:sp>
        <p:nvSpPr>
          <p:cNvPr id="32" name="Retângulo: Cantos Arredondados 31">
            <a:extLst>
              <a:ext uri="{FF2B5EF4-FFF2-40B4-BE49-F238E27FC236}">
                <a16:creationId xmlns:a16="http://schemas.microsoft.com/office/drawing/2014/main" id="{8C4F9122-7DAA-4F0F-496B-174787EFF084}"/>
              </a:ext>
            </a:extLst>
          </p:cNvPr>
          <p:cNvSpPr/>
          <p:nvPr/>
        </p:nvSpPr>
        <p:spPr>
          <a:xfrm>
            <a:off x="6541026" y="2722308"/>
            <a:ext cx="1762977" cy="303545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u="sng" dirty="0"/>
          </a:p>
        </p:txBody>
      </p:sp>
      <p:sp>
        <p:nvSpPr>
          <p:cNvPr id="33" name="Retângulo: Cantos Arredondados 32">
            <a:extLst>
              <a:ext uri="{FF2B5EF4-FFF2-40B4-BE49-F238E27FC236}">
                <a16:creationId xmlns:a16="http://schemas.microsoft.com/office/drawing/2014/main" id="{8FB34522-75DC-1E93-7FF2-F36535367C27}"/>
              </a:ext>
            </a:extLst>
          </p:cNvPr>
          <p:cNvSpPr/>
          <p:nvPr/>
        </p:nvSpPr>
        <p:spPr>
          <a:xfrm>
            <a:off x="6541026" y="3194017"/>
            <a:ext cx="1762977" cy="303545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u="sng" dirty="0"/>
          </a:p>
        </p:txBody>
      </p:sp>
      <p:sp>
        <p:nvSpPr>
          <p:cNvPr id="34" name="Retângulo: Cantos Arredondados 33">
            <a:extLst>
              <a:ext uri="{FF2B5EF4-FFF2-40B4-BE49-F238E27FC236}">
                <a16:creationId xmlns:a16="http://schemas.microsoft.com/office/drawing/2014/main" id="{F6CC7652-6B38-5F37-9E93-F96E10EB22CF}"/>
              </a:ext>
            </a:extLst>
          </p:cNvPr>
          <p:cNvSpPr/>
          <p:nvPr/>
        </p:nvSpPr>
        <p:spPr>
          <a:xfrm>
            <a:off x="5512700" y="2527358"/>
            <a:ext cx="1336048" cy="176170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" name="Retângulo: Cantos Arredondados 34">
            <a:extLst>
              <a:ext uri="{FF2B5EF4-FFF2-40B4-BE49-F238E27FC236}">
                <a16:creationId xmlns:a16="http://schemas.microsoft.com/office/drawing/2014/main" id="{184114CE-D36C-9013-1412-9CD7E67B08AF}"/>
              </a:ext>
            </a:extLst>
          </p:cNvPr>
          <p:cNvSpPr/>
          <p:nvPr/>
        </p:nvSpPr>
        <p:spPr>
          <a:xfrm>
            <a:off x="5542799" y="3005150"/>
            <a:ext cx="1336048" cy="176170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6" name="Retângulo: Cantos Arredondados 35">
            <a:extLst>
              <a:ext uri="{FF2B5EF4-FFF2-40B4-BE49-F238E27FC236}">
                <a16:creationId xmlns:a16="http://schemas.microsoft.com/office/drawing/2014/main" id="{2B311B2C-0E39-B0F8-9ACD-2DE07A835E74}"/>
              </a:ext>
            </a:extLst>
          </p:cNvPr>
          <p:cNvSpPr/>
          <p:nvPr/>
        </p:nvSpPr>
        <p:spPr>
          <a:xfrm>
            <a:off x="5519352" y="3489556"/>
            <a:ext cx="1336048" cy="176170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Retângulo: Cantos Arredondados 36">
            <a:extLst>
              <a:ext uri="{FF2B5EF4-FFF2-40B4-BE49-F238E27FC236}">
                <a16:creationId xmlns:a16="http://schemas.microsoft.com/office/drawing/2014/main" id="{81CAD56C-5F26-A2F3-DA07-4530334A7CB8}"/>
              </a:ext>
            </a:extLst>
          </p:cNvPr>
          <p:cNvSpPr/>
          <p:nvPr/>
        </p:nvSpPr>
        <p:spPr>
          <a:xfrm>
            <a:off x="5519352" y="3759401"/>
            <a:ext cx="1336048" cy="176170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39" name="Conector de Seta Reta 38">
            <a:extLst>
              <a:ext uri="{FF2B5EF4-FFF2-40B4-BE49-F238E27FC236}">
                <a16:creationId xmlns:a16="http://schemas.microsoft.com/office/drawing/2014/main" id="{2830A504-B71A-C9A7-4A3E-B05ABD8BFC4A}"/>
              </a:ext>
            </a:extLst>
          </p:cNvPr>
          <p:cNvCxnSpPr>
            <a:cxnSpLocks/>
          </p:cNvCxnSpPr>
          <p:nvPr/>
        </p:nvCxnSpPr>
        <p:spPr>
          <a:xfrm>
            <a:off x="3239167" y="1899258"/>
            <a:ext cx="504763" cy="1563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2" name="Conector: Angulado 21">
            <a:extLst>
              <a:ext uri="{FF2B5EF4-FFF2-40B4-BE49-F238E27FC236}">
                <a16:creationId xmlns:a16="http://schemas.microsoft.com/office/drawing/2014/main" id="{822101A8-FE22-6B37-BDD6-BEE6EE21D943}"/>
              </a:ext>
            </a:extLst>
          </p:cNvPr>
          <p:cNvCxnSpPr>
            <a:cxnSpLocks/>
            <a:endCxn id="20" idx="2"/>
          </p:cNvCxnSpPr>
          <p:nvPr/>
        </p:nvCxnSpPr>
        <p:spPr>
          <a:xfrm rot="10800000" flipV="1">
            <a:off x="1583089" y="2157407"/>
            <a:ext cx="2371499" cy="39965"/>
          </a:xfrm>
          <a:prstGeom prst="bentConnector4">
            <a:avLst>
              <a:gd name="adj1" fmla="val -523"/>
              <a:gd name="adj2" fmla="val 984889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0" name="CaixaDeTexto 49">
            <a:extLst>
              <a:ext uri="{FF2B5EF4-FFF2-40B4-BE49-F238E27FC236}">
                <a16:creationId xmlns:a16="http://schemas.microsoft.com/office/drawing/2014/main" id="{08DD0FDC-1C43-AAFC-73D2-8B2C76E104F9}"/>
              </a:ext>
            </a:extLst>
          </p:cNvPr>
          <p:cNvSpPr txBox="1"/>
          <p:nvPr/>
        </p:nvSpPr>
        <p:spPr>
          <a:xfrm>
            <a:off x="2556499" y="2370102"/>
            <a:ext cx="449162" cy="2616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1100" b="1">
                <a:ln/>
                <a:solidFill>
                  <a:schemeClr val="accent3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pt-BR" dirty="0"/>
              <a:t>SIM</a:t>
            </a:r>
          </a:p>
        </p:txBody>
      </p:sp>
    </p:spTree>
    <p:extLst>
      <p:ext uri="{BB962C8B-B14F-4D97-AF65-F5344CB8AC3E}">
        <p14:creationId xmlns:p14="http://schemas.microsoft.com/office/powerpoint/2010/main" val="3226196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6" grpId="0" animBg="1"/>
      <p:bldP spid="28" grpId="0" animBg="1"/>
      <p:bldP spid="29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50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44"/>
          <p:cNvSpPr txBox="1">
            <a:spLocks noGrp="1"/>
          </p:cNvSpPr>
          <p:nvPr>
            <p:ph type="sldNum" idx="12"/>
          </p:nvPr>
        </p:nvSpPr>
        <p:spPr>
          <a:xfrm>
            <a:off x="8382341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79</a:t>
            </a:fld>
            <a:endParaRPr/>
          </a:p>
        </p:txBody>
      </p:sp>
      <p:sp>
        <p:nvSpPr>
          <p:cNvPr id="548" name="Google Shape;548;p44"/>
          <p:cNvSpPr txBox="1">
            <a:spLocks noGrp="1"/>
          </p:cNvSpPr>
          <p:nvPr>
            <p:ph type="title" idx="4294967295"/>
          </p:nvPr>
        </p:nvSpPr>
        <p:spPr>
          <a:xfrm>
            <a:off x="482399" y="410000"/>
            <a:ext cx="7204759" cy="48890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" dirty="0"/>
              <a:t>Estudo de Caso – Fase 3 - </a:t>
            </a:r>
            <a:r>
              <a:rPr lang="en" sz="2000" dirty="0"/>
              <a:t>Estudo de Viabilidade</a:t>
            </a:r>
            <a:endParaRPr sz="2000" dirty="0"/>
          </a:p>
        </p:txBody>
      </p:sp>
      <p:grpSp>
        <p:nvGrpSpPr>
          <p:cNvPr id="549" name="Google Shape;549;p44"/>
          <p:cNvGrpSpPr/>
          <p:nvPr/>
        </p:nvGrpSpPr>
        <p:grpSpPr>
          <a:xfrm>
            <a:off x="8276571" y="339309"/>
            <a:ext cx="456973" cy="458482"/>
            <a:chOff x="3955900" y="2984500"/>
            <a:chExt cx="414000" cy="422525"/>
          </a:xfrm>
        </p:grpSpPr>
        <p:sp>
          <p:nvSpPr>
            <p:cNvPr id="550" name="Google Shape;550;p44"/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44"/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44"/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" name="Imagem 7">
            <a:extLst>
              <a:ext uri="{FF2B5EF4-FFF2-40B4-BE49-F238E27FC236}">
                <a16:creationId xmlns:a16="http://schemas.microsoft.com/office/drawing/2014/main" id="{529B3DEC-38D1-F3DC-125F-1BB07D5F3CB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521" t="5974" r="27746" b="19317"/>
          <a:stretch/>
        </p:blipFill>
        <p:spPr>
          <a:xfrm>
            <a:off x="1793322" y="921148"/>
            <a:ext cx="5557356" cy="3698648"/>
          </a:xfrm>
          <a:prstGeom prst="rect">
            <a:avLst/>
          </a:prstGeom>
        </p:spPr>
      </p:pic>
      <p:cxnSp>
        <p:nvCxnSpPr>
          <p:cNvPr id="3" name="Conector: Angulado 2">
            <a:extLst>
              <a:ext uri="{FF2B5EF4-FFF2-40B4-BE49-F238E27FC236}">
                <a16:creationId xmlns:a16="http://schemas.microsoft.com/office/drawing/2014/main" id="{8998DE76-BAED-B75D-7ADD-8404D9F950E2}"/>
              </a:ext>
            </a:extLst>
          </p:cNvPr>
          <p:cNvCxnSpPr>
            <a:cxnSpLocks/>
          </p:cNvCxnSpPr>
          <p:nvPr/>
        </p:nvCxnSpPr>
        <p:spPr>
          <a:xfrm rot="16200000" flipH="1">
            <a:off x="2014307" y="2101132"/>
            <a:ext cx="814251" cy="690039"/>
          </a:xfrm>
          <a:prstGeom prst="bentConnector3">
            <a:avLst>
              <a:gd name="adj1" fmla="val 100848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A2F668DB-DA40-8392-B8D2-00E73F7CB706}"/>
              </a:ext>
            </a:extLst>
          </p:cNvPr>
          <p:cNvSpPr txBox="1"/>
          <p:nvPr/>
        </p:nvSpPr>
        <p:spPr>
          <a:xfrm>
            <a:off x="1793322" y="2615149"/>
            <a:ext cx="484428" cy="2616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1100" b="1">
                <a:ln/>
                <a:solidFill>
                  <a:schemeClr val="accent3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pt-BR" dirty="0"/>
              <a:t>NÃO</a:t>
            </a:r>
          </a:p>
        </p:txBody>
      </p:sp>
      <p:cxnSp>
        <p:nvCxnSpPr>
          <p:cNvPr id="17" name="Conector de Seta Reta 16">
            <a:extLst>
              <a:ext uri="{FF2B5EF4-FFF2-40B4-BE49-F238E27FC236}">
                <a16:creationId xmlns:a16="http://schemas.microsoft.com/office/drawing/2014/main" id="{982AE19E-49E1-0491-5DA8-1E67735EC489}"/>
              </a:ext>
            </a:extLst>
          </p:cNvPr>
          <p:cNvCxnSpPr>
            <a:cxnSpLocks/>
          </p:cNvCxnSpPr>
          <p:nvPr/>
        </p:nvCxnSpPr>
        <p:spPr>
          <a:xfrm>
            <a:off x="3054129" y="2853277"/>
            <a:ext cx="61752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A76A2D9C-8143-B1A8-FFF9-FA43C7ADD511}"/>
              </a:ext>
            </a:extLst>
          </p:cNvPr>
          <p:cNvSpPr txBox="1"/>
          <p:nvPr/>
        </p:nvSpPr>
        <p:spPr>
          <a:xfrm>
            <a:off x="2899462" y="2853277"/>
            <a:ext cx="926857" cy="2616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sz="1100" b="1">
                <a:ln/>
                <a:solidFill>
                  <a:schemeClr val="accent3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pt-BR" dirty="0"/>
              <a:t>ENTRADAS</a:t>
            </a:r>
          </a:p>
        </p:txBody>
      </p:sp>
      <p:cxnSp>
        <p:nvCxnSpPr>
          <p:cNvPr id="19" name="Conector: Angulado 18">
            <a:extLst>
              <a:ext uri="{FF2B5EF4-FFF2-40B4-BE49-F238E27FC236}">
                <a16:creationId xmlns:a16="http://schemas.microsoft.com/office/drawing/2014/main" id="{B58A9FD4-0808-B5E6-940F-6CEC65FD75D4}"/>
              </a:ext>
            </a:extLst>
          </p:cNvPr>
          <p:cNvCxnSpPr>
            <a:cxnSpLocks/>
          </p:cNvCxnSpPr>
          <p:nvPr/>
        </p:nvCxnSpPr>
        <p:spPr>
          <a:xfrm>
            <a:off x="4038717" y="3035313"/>
            <a:ext cx="690040" cy="357930"/>
          </a:xfrm>
          <a:prstGeom prst="bentConnector3">
            <a:avLst>
              <a:gd name="adj1" fmla="val 3521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3" name="Retângulo: Cantos Arredondados 22">
            <a:extLst>
              <a:ext uri="{FF2B5EF4-FFF2-40B4-BE49-F238E27FC236}">
                <a16:creationId xmlns:a16="http://schemas.microsoft.com/office/drawing/2014/main" id="{F505FB39-037A-A250-37CA-EDB71CD369A9}"/>
              </a:ext>
            </a:extLst>
          </p:cNvPr>
          <p:cNvSpPr/>
          <p:nvPr/>
        </p:nvSpPr>
        <p:spPr>
          <a:xfrm>
            <a:off x="4692593" y="3283158"/>
            <a:ext cx="716439" cy="357930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8" name="Conector de Seta Reta 17">
            <a:extLst>
              <a:ext uri="{FF2B5EF4-FFF2-40B4-BE49-F238E27FC236}">
                <a16:creationId xmlns:a16="http://schemas.microsoft.com/office/drawing/2014/main" id="{09AB82B8-8EA1-770F-5038-A772C0A3DF19}"/>
              </a:ext>
            </a:extLst>
          </p:cNvPr>
          <p:cNvCxnSpPr>
            <a:cxnSpLocks/>
            <a:stCxn id="23" idx="3"/>
          </p:cNvCxnSpPr>
          <p:nvPr/>
        </p:nvCxnSpPr>
        <p:spPr>
          <a:xfrm>
            <a:off x="5409032" y="3462123"/>
            <a:ext cx="24681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356F80B1-9ABC-DE31-D6FD-346D274E8FB8}"/>
              </a:ext>
            </a:extLst>
          </p:cNvPr>
          <p:cNvSpPr/>
          <p:nvPr/>
        </p:nvSpPr>
        <p:spPr>
          <a:xfrm>
            <a:off x="5638980" y="3283158"/>
            <a:ext cx="716440" cy="357930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4" name="Imagem 23">
            <a:extLst>
              <a:ext uri="{FF2B5EF4-FFF2-40B4-BE49-F238E27FC236}">
                <a16:creationId xmlns:a16="http://schemas.microsoft.com/office/drawing/2014/main" id="{C9C47AA9-04E1-2ACD-FB71-52A5796E99E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493509" y="1110216"/>
            <a:ext cx="6139011" cy="1923381"/>
          </a:xfrm>
          <a:prstGeom prst="rect">
            <a:avLst/>
          </a:prstGeom>
          <a:ln>
            <a:noFill/>
          </a:ln>
          <a:effectLst>
            <a:glow rad="139700">
              <a:schemeClr val="accent6">
                <a:satMod val="175000"/>
                <a:alpha val="40000"/>
              </a:schemeClr>
            </a:glow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3C13C28B-A317-1E34-3CE8-CFEA71FE72FF}"/>
              </a:ext>
            </a:extLst>
          </p:cNvPr>
          <p:cNvSpPr/>
          <p:nvPr/>
        </p:nvSpPr>
        <p:spPr>
          <a:xfrm>
            <a:off x="1093745" y="1608309"/>
            <a:ext cx="978686" cy="589064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6069E97C-B472-AFB4-74F2-B3A9011012DE}"/>
              </a:ext>
            </a:extLst>
          </p:cNvPr>
          <p:cNvCxnSpPr>
            <a:cxnSpLocks/>
          </p:cNvCxnSpPr>
          <p:nvPr/>
        </p:nvCxnSpPr>
        <p:spPr>
          <a:xfrm>
            <a:off x="2072431" y="1914889"/>
            <a:ext cx="27997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6" name="Retângulo: Cantos Arredondados 25">
            <a:extLst>
              <a:ext uri="{FF2B5EF4-FFF2-40B4-BE49-F238E27FC236}">
                <a16:creationId xmlns:a16="http://schemas.microsoft.com/office/drawing/2014/main" id="{FE935AE8-214A-76A1-69C2-0332F92B4FCD}"/>
              </a:ext>
            </a:extLst>
          </p:cNvPr>
          <p:cNvSpPr/>
          <p:nvPr/>
        </p:nvSpPr>
        <p:spPr>
          <a:xfrm>
            <a:off x="2312310" y="1621249"/>
            <a:ext cx="926857" cy="537539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39" name="Conector de Seta Reta 38">
            <a:extLst>
              <a:ext uri="{FF2B5EF4-FFF2-40B4-BE49-F238E27FC236}">
                <a16:creationId xmlns:a16="http://schemas.microsoft.com/office/drawing/2014/main" id="{2830A504-B71A-C9A7-4A3E-B05ABD8BFC4A}"/>
              </a:ext>
            </a:extLst>
          </p:cNvPr>
          <p:cNvCxnSpPr>
            <a:cxnSpLocks/>
          </p:cNvCxnSpPr>
          <p:nvPr/>
        </p:nvCxnSpPr>
        <p:spPr>
          <a:xfrm>
            <a:off x="3239167" y="1899258"/>
            <a:ext cx="504763" cy="1563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0" name="Conector de Seta Reta 39">
            <a:extLst>
              <a:ext uri="{FF2B5EF4-FFF2-40B4-BE49-F238E27FC236}">
                <a16:creationId xmlns:a16="http://schemas.microsoft.com/office/drawing/2014/main" id="{55DFAE10-1456-2B56-38D4-60AB7E1AE209}"/>
              </a:ext>
            </a:extLst>
          </p:cNvPr>
          <p:cNvCxnSpPr>
            <a:cxnSpLocks/>
          </p:cNvCxnSpPr>
          <p:nvPr/>
        </p:nvCxnSpPr>
        <p:spPr>
          <a:xfrm>
            <a:off x="4187830" y="1891442"/>
            <a:ext cx="754690" cy="781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2" name="Conector: Angulado 21">
            <a:extLst>
              <a:ext uri="{FF2B5EF4-FFF2-40B4-BE49-F238E27FC236}">
                <a16:creationId xmlns:a16="http://schemas.microsoft.com/office/drawing/2014/main" id="{822101A8-FE22-6B37-BDD6-BEE6EE21D943}"/>
              </a:ext>
            </a:extLst>
          </p:cNvPr>
          <p:cNvCxnSpPr>
            <a:cxnSpLocks/>
            <a:endCxn id="20" idx="2"/>
          </p:cNvCxnSpPr>
          <p:nvPr/>
        </p:nvCxnSpPr>
        <p:spPr>
          <a:xfrm rot="10800000" flipV="1">
            <a:off x="1583089" y="2157407"/>
            <a:ext cx="2371499" cy="39965"/>
          </a:xfrm>
          <a:prstGeom prst="bentConnector4">
            <a:avLst>
              <a:gd name="adj1" fmla="val -523"/>
              <a:gd name="adj2" fmla="val 984889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0" name="CaixaDeTexto 49">
            <a:extLst>
              <a:ext uri="{FF2B5EF4-FFF2-40B4-BE49-F238E27FC236}">
                <a16:creationId xmlns:a16="http://schemas.microsoft.com/office/drawing/2014/main" id="{08DD0FDC-1C43-AAFC-73D2-8B2C76E104F9}"/>
              </a:ext>
            </a:extLst>
          </p:cNvPr>
          <p:cNvSpPr txBox="1"/>
          <p:nvPr/>
        </p:nvSpPr>
        <p:spPr>
          <a:xfrm>
            <a:off x="2556499" y="2370102"/>
            <a:ext cx="449162" cy="2616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1100" b="1">
                <a:ln/>
                <a:solidFill>
                  <a:schemeClr val="accent3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pt-BR" dirty="0"/>
              <a:t>SIM</a:t>
            </a:r>
          </a:p>
        </p:txBody>
      </p: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91F5082C-6F8E-6BFB-22F5-1D0FCF0C32AC}"/>
              </a:ext>
            </a:extLst>
          </p:cNvPr>
          <p:cNvSpPr txBox="1"/>
          <p:nvPr/>
        </p:nvSpPr>
        <p:spPr>
          <a:xfrm>
            <a:off x="4296766" y="1688201"/>
            <a:ext cx="484428" cy="2616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1100" b="1">
                <a:ln/>
                <a:solidFill>
                  <a:schemeClr val="accent3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pt-BR" dirty="0"/>
              <a:t>NÃO</a:t>
            </a:r>
          </a:p>
        </p:txBody>
      </p:sp>
    </p:spTree>
    <p:extLst>
      <p:ext uri="{BB962C8B-B14F-4D97-AF65-F5344CB8AC3E}">
        <p14:creationId xmlns:p14="http://schemas.microsoft.com/office/powerpoint/2010/main" val="35836701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1"/>
          <p:cNvSpPr txBox="1">
            <a:spLocks noGrp="1"/>
          </p:cNvSpPr>
          <p:nvPr>
            <p:ph type="ctrTitle"/>
          </p:nvPr>
        </p:nvSpPr>
        <p:spPr>
          <a:xfrm>
            <a:off x="787200" y="1494625"/>
            <a:ext cx="6231900" cy="1260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2. 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Trabalhos Relacionados</a:t>
            </a:r>
            <a:endParaRPr dirty="0"/>
          </a:p>
        </p:txBody>
      </p:sp>
      <p:sp>
        <p:nvSpPr>
          <p:cNvPr id="204" name="Google Shape;204;p21"/>
          <p:cNvSpPr txBox="1">
            <a:spLocks noGrp="1"/>
          </p:cNvSpPr>
          <p:nvPr>
            <p:ph type="subTitle" idx="1"/>
          </p:nvPr>
        </p:nvSpPr>
        <p:spPr>
          <a:xfrm>
            <a:off x="787200" y="2860554"/>
            <a:ext cx="5727000" cy="852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Sistemas ciberfísicos, ferramentas de autoria e avaliação da aprendizagem</a:t>
            </a:r>
            <a:endParaRPr dirty="0"/>
          </a:p>
        </p:txBody>
      </p:sp>
      <p:grpSp>
        <p:nvGrpSpPr>
          <p:cNvPr id="205" name="Google Shape;205;p21"/>
          <p:cNvGrpSpPr/>
          <p:nvPr/>
        </p:nvGrpSpPr>
        <p:grpSpPr>
          <a:xfrm>
            <a:off x="7863410" y="334303"/>
            <a:ext cx="952401" cy="868821"/>
            <a:chOff x="6625350" y="1613750"/>
            <a:chExt cx="480525" cy="438400"/>
          </a:xfrm>
        </p:grpSpPr>
        <p:sp>
          <p:nvSpPr>
            <p:cNvPr id="206" name="Google Shape;206;p21"/>
            <p:cNvSpPr/>
            <p:nvPr/>
          </p:nvSpPr>
          <p:spPr>
            <a:xfrm>
              <a:off x="6670525" y="1887275"/>
              <a:ext cx="117875" cy="164875"/>
            </a:xfrm>
            <a:custGeom>
              <a:avLst/>
              <a:gdLst/>
              <a:ahLst/>
              <a:cxnLst/>
              <a:rect l="l" t="t" r="r" b="b"/>
              <a:pathLst>
                <a:path w="4715" h="6595" extrusionOk="0">
                  <a:moveTo>
                    <a:pt x="0" y="1"/>
                  </a:moveTo>
                  <a:lnTo>
                    <a:pt x="538" y="6058"/>
                  </a:lnTo>
                  <a:lnTo>
                    <a:pt x="562" y="6180"/>
                  </a:lnTo>
                  <a:lnTo>
                    <a:pt x="587" y="6277"/>
                  </a:lnTo>
                  <a:lnTo>
                    <a:pt x="660" y="6351"/>
                  </a:lnTo>
                  <a:lnTo>
                    <a:pt x="733" y="6448"/>
                  </a:lnTo>
                  <a:lnTo>
                    <a:pt x="806" y="6497"/>
                  </a:lnTo>
                  <a:lnTo>
                    <a:pt x="904" y="6546"/>
                  </a:lnTo>
                  <a:lnTo>
                    <a:pt x="1002" y="6571"/>
                  </a:lnTo>
                  <a:lnTo>
                    <a:pt x="1124" y="6595"/>
                  </a:lnTo>
                  <a:lnTo>
                    <a:pt x="4128" y="6595"/>
                  </a:lnTo>
                  <a:lnTo>
                    <a:pt x="4274" y="6571"/>
                  </a:lnTo>
                  <a:lnTo>
                    <a:pt x="4397" y="6522"/>
                  </a:lnTo>
                  <a:lnTo>
                    <a:pt x="4494" y="6473"/>
                  </a:lnTo>
                  <a:lnTo>
                    <a:pt x="4592" y="6375"/>
                  </a:lnTo>
                  <a:lnTo>
                    <a:pt x="4665" y="6253"/>
                  </a:lnTo>
                  <a:lnTo>
                    <a:pt x="4714" y="6155"/>
                  </a:lnTo>
                  <a:lnTo>
                    <a:pt x="4714" y="6009"/>
                  </a:lnTo>
                  <a:lnTo>
                    <a:pt x="4714" y="5887"/>
                  </a:lnTo>
                  <a:lnTo>
                    <a:pt x="3713" y="123"/>
                  </a:lnTo>
                  <a:lnTo>
                    <a:pt x="2589" y="50"/>
                  </a:lnTo>
                  <a:lnTo>
                    <a:pt x="1637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21"/>
            <p:cNvSpPr/>
            <p:nvPr/>
          </p:nvSpPr>
          <p:spPr>
            <a:xfrm>
              <a:off x="7075950" y="1754175"/>
              <a:ext cx="29925" cy="99550"/>
            </a:xfrm>
            <a:custGeom>
              <a:avLst/>
              <a:gdLst/>
              <a:ahLst/>
              <a:cxnLst/>
              <a:rect l="l" t="t" r="r" b="b"/>
              <a:pathLst>
                <a:path w="1197" h="3982" extrusionOk="0">
                  <a:moveTo>
                    <a:pt x="0" y="1"/>
                  </a:moveTo>
                  <a:lnTo>
                    <a:pt x="0" y="3981"/>
                  </a:lnTo>
                  <a:lnTo>
                    <a:pt x="269" y="3811"/>
                  </a:lnTo>
                  <a:lnTo>
                    <a:pt x="489" y="3615"/>
                  </a:lnTo>
                  <a:lnTo>
                    <a:pt x="684" y="3420"/>
                  </a:lnTo>
                  <a:lnTo>
                    <a:pt x="855" y="3176"/>
                  </a:lnTo>
                  <a:lnTo>
                    <a:pt x="1002" y="2907"/>
                  </a:lnTo>
                  <a:lnTo>
                    <a:pt x="1099" y="2614"/>
                  </a:lnTo>
                  <a:lnTo>
                    <a:pt x="1173" y="2296"/>
                  </a:lnTo>
                  <a:lnTo>
                    <a:pt x="1197" y="1979"/>
                  </a:lnTo>
                  <a:lnTo>
                    <a:pt x="1173" y="1661"/>
                  </a:lnTo>
                  <a:lnTo>
                    <a:pt x="1099" y="1368"/>
                  </a:lnTo>
                  <a:lnTo>
                    <a:pt x="1002" y="1075"/>
                  </a:lnTo>
                  <a:lnTo>
                    <a:pt x="855" y="806"/>
                  </a:lnTo>
                  <a:lnTo>
                    <a:pt x="684" y="562"/>
                  </a:lnTo>
                  <a:lnTo>
                    <a:pt x="489" y="342"/>
                  </a:lnTo>
                  <a:lnTo>
                    <a:pt x="269" y="17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21"/>
            <p:cNvSpPr/>
            <p:nvPr/>
          </p:nvSpPr>
          <p:spPr>
            <a:xfrm>
              <a:off x="6625350" y="1729750"/>
              <a:ext cx="97700" cy="147175"/>
            </a:xfrm>
            <a:custGeom>
              <a:avLst/>
              <a:gdLst/>
              <a:ahLst/>
              <a:cxnLst/>
              <a:rect l="l" t="t" r="r" b="b"/>
              <a:pathLst>
                <a:path w="3908" h="5887" extrusionOk="0">
                  <a:moveTo>
                    <a:pt x="3908" y="1"/>
                  </a:moveTo>
                  <a:lnTo>
                    <a:pt x="2711" y="25"/>
                  </a:lnTo>
                  <a:lnTo>
                    <a:pt x="1759" y="25"/>
                  </a:lnTo>
                  <a:lnTo>
                    <a:pt x="1588" y="49"/>
                  </a:lnTo>
                  <a:lnTo>
                    <a:pt x="1417" y="74"/>
                  </a:lnTo>
                  <a:lnTo>
                    <a:pt x="1246" y="123"/>
                  </a:lnTo>
                  <a:lnTo>
                    <a:pt x="1099" y="172"/>
                  </a:lnTo>
                  <a:lnTo>
                    <a:pt x="953" y="245"/>
                  </a:lnTo>
                  <a:lnTo>
                    <a:pt x="806" y="343"/>
                  </a:lnTo>
                  <a:lnTo>
                    <a:pt x="660" y="440"/>
                  </a:lnTo>
                  <a:lnTo>
                    <a:pt x="537" y="562"/>
                  </a:lnTo>
                  <a:lnTo>
                    <a:pt x="415" y="684"/>
                  </a:lnTo>
                  <a:lnTo>
                    <a:pt x="318" y="831"/>
                  </a:lnTo>
                  <a:lnTo>
                    <a:pt x="220" y="978"/>
                  </a:lnTo>
                  <a:lnTo>
                    <a:pt x="147" y="1124"/>
                  </a:lnTo>
                  <a:lnTo>
                    <a:pt x="73" y="1295"/>
                  </a:lnTo>
                  <a:lnTo>
                    <a:pt x="49" y="1442"/>
                  </a:lnTo>
                  <a:lnTo>
                    <a:pt x="0" y="1613"/>
                  </a:lnTo>
                  <a:lnTo>
                    <a:pt x="0" y="1783"/>
                  </a:lnTo>
                  <a:lnTo>
                    <a:pt x="0" y="4128"/>
                  </a:lnTo>
                  <a:lnTo>
                    <a:pt x="0" y="4299"/>
                  </a:lnTo>
                  <a:lnTo>
                    <a:pt x="49" y="4446"/>
                  </a:lnTo>
                  <a:lnTo>
                    <a:pt x="73" y="4617"/>
                  </a:lnTo>
                  <a:lnTo>
                    <a:pt x="147" y="4763"/>
                  </a:lnTo>
                  <a:lnTo>
                    <a:pt x="220" y="4934"/>
                  </a:lnTo>
                  <a:lnTo>
                    <a:pt x="318" y="5081"/>
                  </a:lnTo>
                  <a:lnTo>
                    <a:pt x="415" y="5203"/>
                  </a:lnTo>
                  <a:lnTo>
                    <a:pt x="537" y="5325"/>
                  </a:lnTo>
                  <a:lnTo>
                    <a:pt x="660" y="5447"/>
                  </a:lnTo>
                  <a:lnTo>
                    <a:pt x="806" y="5545"/>
                  </a:lnTo>
                  <a:lnTo>
                    <a:pt x="953" y="5642"/>
                  </a:lnTo>
                  <a:lnTo>
                    <a:pt x="1099" y="5716"/>
                  </a:lnTo>
                  <a:lnTo>
                    <a:pt x="1246" y="5789"/>
                  </a:lnTo>
                  <a:lnTo>
                    <a:pt x="1417" y="5838"/>
                  </a:lnTo>
                  <a:lnTo>
                    <a:pt x="1588" y="5862"/>
                  </a:lnTo>
                  <a:lnTo>
                    <a:pt x="1759" y="5862"/>
                  </a:lnTo>
                  <a:lnTo>
                    <a:pt x="2711" y="5887"/>
                  </a:lnTo>
                  <a:lnTo>
                    <a:pt x="3908" y="5887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21"/>
            <p:cNvSpPr/>
            <p:nvPr/>
          </p:nvSpPr>
          <p:spPr>
            <a:xfrm>
              <a:off x="6736475" y="1638175"/>
              <a:ext cx="279650" cy="330325"/>
            </a:xfrm>
            <a:custGeom>
              <a:avLst/>
              <a:gdLst/>
              <a:ahLst/>
              <a:cxnLst/>
              <a:rect l="l" t="t" r="r" b="b"/>
              <a:pathLst>
                <a:path w="11186" h="13213" extrusionOk="0">
                  <a:moveTo>
                    <a:pt x="11186" y="0"/>
                  </a:moveTo>
                  <a:lnTo>
                    <a:pt x="10771" y="342"/>
                  </a:lnTo>
                  <a:lnTo>
                    <a:pt x="10380" y="635"/>
                  </a:lnTo>
                  <a:lnTo>
                    <a:pt x="9940" y="904"/>
                  </a:lnTo>
                  <a:lnTo>
                    <a:pt x="9525" y="1172"/>
                  </a:lnTo>
                  <a:lnTo>
                    <a:pt x="9110" y="1417"/>
                  </a:lnTo>
                  <a:lnTo>
                    <a:pt x="8695" y="1661"/>
                  </a:lnTo>
                  <a:lnTo>
                    <a:pt x="7840" y="2052"/>
                  </a:lnTo>
                  <a:lnTo>
                    <a:pt x="7034" y="2418"/>
                  </a:lnTo>
                  <a:lnTo>
                    <a:pt x="6228" y="2687"/>
                  </a:lnTo>
                  <a:lnTo>
                    <a:pt x="5471" y="2931"/>
                  </a:lnTo>
                  <a:lnTo>
                    <a:pt x="4763" y="3126"/>
                  </a:lnTo>
                  <a:lnTo>
                    <a:pt x="4225" y="3248"/>
                  </a:lnTo>
                  <a:lnTo>
                    <a:pt x="3664" y="3346"/>
                  </a:lnTo>
                  <a:lnTo>
                    <a:pt x="3077" y="3419"/>
                  </a:lnTo>
                  <a:lnTo>
                    <a:pt x="2467" y="3493"/>
                  </a:lnTo>
                  <a:lnTo>
                    <a:pt x="1221" y="3590"/>
                  </a:lnTo>
                  <a:lnTo>
                    <a:pt x="0" y="3664"/>
                  </a:lnTo>
                  <a:lnTo>
                    <a:pt x="0" y="9574"/>
                  </a:lnTo>
                  <a:lnTo>
                    <a:pt x="1221" y="9623"/>
                  </a:lnTo>
                  <a:lnTo>
                    <a:pt x="2467" y="9721"/>
                  </a:lnTo>
                  <a:lnTo>
                    <a:pt x="3077" y="9794"/>
                  </a:lnTo>
                  <a:lnTo>
                    <a:pt x="3664" y="9891"/>
                  </a:lnTo>
                  <a:lnTo>
                    <a:pt x="4225" y="9989"/>
                  </a:lnTo>
                  <a:lnTo>
                    <a:pt x="4763" y="10111"/>
                  </a:lnTo>
                  <a:lnTo>
                    <a:pt x="5471" y="10307"/>
                  </a:lnTo>
                  <a:lnTo>
                    <a:pt x="6228" y="10526"/>
                  </a:lnTo>
                  <a:lnTo>
                    <a:pt x="7034" y="10820"/>
                  </a:lnTo>
                  <a:lnTo>
                    <a:pt x="7840" y="11161"/>
                  </a:lnTo>
                  <a:lnTo>
                    <a:pt x="8695" y="11577"/>
                  </a:lnTo>
                  <a:lnTo>
                    <a:pt x="9110" y="11796"/>
                  </a:lnTo>
                  <a:lnTo>
                    <a:pt x="9525" y="12041"/>
                  </a:lnTo>
                  <a:lnTo>
                    <a:pt x="9940" y="12309"/>
                  </a:lnTo>
                  <a:lnTo>
                    <a:pt x="10380" y="12602"/>
                  </a:lnTo>
                  <a:lnTo>
                    <a:pt x="10771" y="12896"/>
                  </a:lnTo>
                  <a:lnTo>
                    <a:pt x="11186" y="13213"/>
                  </a:lnTo>
                  <a:lnTo>
                    <a:pt x="1118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21"/>
            <p:cNvSpPr/>
            <p:nvPr/>
          </p:nvSpPr>
          <p:spPr>
            <a:xfrm>
              <a:off x="7029550" y="1613750"/>
              <a:ext cx="34200" cy="379800"/>
            </a:xfrm>
            <a:custGeom>
              <a:avLst/>
              <a:gdLst/>
              <a:ahLst/>
              <a:cxnLst/>
              <a:rect l="l" t="t" r="r" b="b"/>
              <a:pathLst>
                <a:path w="1368" h="15192" extrusionOk="0">
                  <a:moveTo>
                    <a:pt x="684" y="0"/>
                  </a:moveTo>
                  <a:lnTo>
                    <a:pt x="562" y="25"/>
                  </a:lnTo>
                  <a:lnTo>
                    <a:pt x="464" y="98"/>
                  </a:lnTo>
                  <a:lnTo>
                    <a:pt x="366" y="171"/>
                  </a:lnTo>
                  <a:lnTo>
                    <a:pt x="0" y="513"/>
                  </a:lnTo>
                  <a:lnTo>
                    <a:pt x="0" y="14654"/>
                  </a:lnTo>
                  <a:lnTo>
                    <a:pt x="366" y="15020"/>
                  </a:lnTo>
                  <a:lnTo>
                    <a:pt x="464" y="15094"/>
                  </a:lnTo>
                  <a:lnTo>
                    <a:pt x="562" y="15143"/>
                  </a:lnTo>
                  <a:lnTo>
                    <a:pt x="684" y="15191"/>
                  </a:lnTo>
                  <a:lnTo>
                    <a:pt x="904" y="15191"/>
                  </a:lnTo>
                  <a:lnTo>
                    <a:pt x="1001" y="15143"/>
                  </a:lnTo>
                  <a:lnTo>
                    <a:pt x="1148" y="15045"/>
                  </a:lnTo>
                  <a:lnTo>
                    <a:pt x="1270" y="14923"/>
                  </a:lnTo>
                  <a:lnTo>
                    <a:pt x="1343" y="14776"/>
                  </a:lnTo>
                  <a:lnTo>
                    <a:pt x="1368" y="14605"/>
                  </a:lnTo>
                  <a:lnTo>
                    <a:pt x="1368" y="586"/>
                  </a:lnTo>
                  <a:lnTo>
                    <a:pt x="1343" y="415"/>
                  </a:lnTo>
                  <a:lnTo>
                    <a:pt x="1270" y="244"/>
                  </a:lnTo>
                  <a:lnTo>
                    <a:pt x="1148" y="122"/>
                  </a:lnTo>
                  <a:lnTo>
                    <a:pt x="1001" y="25"/>
                  </a:lnTo>
                  <a:lnTo>
                    <a:pt x="90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1" name="Google Shape;211;p21"/>
          <p:cNvSpPr txBox="1">
            <a:spLocks noGrp="1"/>
          </p:cNvSpPr>
          <p:nvPr>
            <p:ph type="sldNum" idx="4294967295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44"/>
          <p:cNvSpPr txBox="1">
            <a:spLocks noGrp="1"/>
          </p:cNvSpPr>
          <p:nvPr>
            <p:ph type="sldNum" idx="12"/>
          </p:nvPr>
        </p:nvSpPr>
        <p:spPr>
          <a:xfrm>
            <a:off x="8382341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80</a:t>
            </a:fld>
            <a:endParaRPr/>
          </a:p>
        </p:txBody>
      </p:sp>
      <p:sp>
        <p:nvSpPr>
          <p:cNvPr id="548" name="Google Shape;548;p44"/>
          <p:cNvSpPr txBox="1">
            <a:spLocks noGrp="1"/>
          </p:cNvSpPr>
          <p:nvPr>
            <p:ph type="title" idx="4294967295"/>
          </p:nvPr>
        </p:nvSpPr>
        <p:spPr>
          <a:xfrm>
            <a:off x="482399" y="410000"/>
            <a:ext cx="7204759" cy="48890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" dirty="0"/>
              <a:t>Estudo de Caso – Fase 3 - </a:t>
            </a:r>
            <a:r>
              <a:rPr lang="en" sz="2000" dirty="0"/>
              <a:t>Estudo de Viabilidade</a:t>
            </a:r>
            <a:endParaRPr sz="2000" dirty="0"/>
          </a:p>
        </p:txBody>
      </p:sp>
      <p:grpSp>
        <p:nvGrpSpPr>
          <p:cNvPr id="549" name="Google Shape;549;p44"/>
          <p:cNvGrpSpPr/>
          <p:nvPr/>
        </p:nvGrpSpPr>
        <p:grpSpPr>
          <a:xfrm>
            <a:off x="8276571" y="339309"/>
            <a:ext cx="456973" cy="458482"/>
            <a:chOff x="3955900" y="2984500"/>
            <a:chExt cx="414000" cy="422525"/>
          </a:xfrm>
        </p:grpSpPr>
        <p:sp>
          <p:nvSpPr>
            <p:cNvPr id="550" name="Google Shape;550;p44"/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44"/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44"/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" name="Agrupar 5">
            <a:extLst>
              <a:ext uri="{FF2B5EF4-FFF2-40B4-BE49-F238E27FC236}">
                <a16:creationId xmlns:a16="http://schemas.microsoft.com/office/drawing/2014/main" id="{1267D66C-38DA-5BBE-FF61-1E4179C04642}"/>
              </a:ext>
            </a:extLst>
          </p:cNvPr>
          <p:cNvGrpSpPr/>
          <p:nvPr/>
        </p:nvGrpSpPr>
        <p:grpSpPr>
          <a:xfrm>
            <a:off x="4572000" y="1743153"/>
            <a:ext cx="3989811" cy="2696307"/>
            <a:chOff x="89862" y="752221"/>
            <a:chExt cx="5384829" cy="3639058"/>
          </a:xfrm>
        </p:grpSpPr>
        <p:pic>
          <p:nvPicPr>
            <p:cNvPr id="5" name="Imagem 4">
              <a:extLst>
                <a:ext uri="{FF2B5EF4-FFF2-40B4-BE49-F238E27FC236}">
                  <a16:creationId xmlns:a16="http://schemas.microsoft.com/office/drawing/2014/main" id="{18FA7AA9-4B87-B354-1999-6E74920456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79817"/>
            <a:stretch/>
          </p:blipFill>
          <p:spPr>
            <a:xfrm>
              <a:off x="89862" y="752221"/>
              <a:ext cx="1809276" cy="3639058"/>
            </a:xfrm>
            <a:prstGeom prst="rect">
              <a:avLst/>
            </a:prstGeom>
          </p:spPr>
        </p:pic>
        <p:pic>
          <p:nvPicPr>
            <p:cNvPr id="28" name="Imagem 27">
              <a:extLst>
                <a:ext uri="{FF2B5EF4-FFF2-40B4-BE49-F238E27FC236}">
                  <a16:creationId xmlns:a16="http://schemas.microsoft.com/office/drawing/2014/main" id="{21970B20-5A53-8B17-7E86-F1756DC39D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60113" r="1"/>
            <a:stretch/>
          </p:blipFill>
          <p:spPr>
            <a:xfrm>
              <a:off x="1899138" y="752221"/>
              <a:ext cx="3575553" cy="363905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F61DA03A-AA95-BD4C-4599-CB31C19F5C48}"/>
              </a:ext>
            </a:extLst>
          </p:cNvPr>
          <p:cNvSpPr txBox="1"/>
          <p:nvPr/>
        </p:nvSpPr>
        <p:spPr>
          <a:xfrm>
            <a:off x="4572000" y="1219933"/>
            <a:ext cx="3989811" cy="52322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40F20">
                <a:alpha val="4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1pPr>
            <a:lvl2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2pPr>
            <a:lvl3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3pPr>
            <a:lvl4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4pPr>
            <a:lvl5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5pPr>
            <a:lvl6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6pPr>
            <a:lvl7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7pPr>
            <a:lvl8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8pPr>
            <a:lvl9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9pPr>
          </a:lstStyle>
          <a:p>
            <a:pPr algn="ctr"/>
            <a:r>
              <a:rPr lang="pt-BR" sz="1800" dirty="0"/>
              <a:t>Tabela</a:t>
            </a:r>
            <a:r>
              <a:rPr lang="en" sz="1800" dirty="0"/>
              <a:t> 5.30 - Nota Ponderada</a:t>
            </a:r>
          </a:p>
          <a:p>
            <a:pPr algn="ctr"/>
            <a:r>
              <a:rPr lang="en" sz="1800" dirty="0"/>
              <a:t>ENTRADAS</a:t>
            </a:r>
            <a:endParaRPr lang="pt-BR" sz="1800" dirty="0"/>
          </a:p>
        </p:txBody>
      </p:sp>
      <p:grpSp>
        <p:nvGrpSpPr>
          <p:cNvPr id="32" name="Agrupar 31">
            <a:extLst>
              <a:ext uri="{FF2B5EF4-FFF2-40B4-BE49-F238E27FC236}">
                <a16:creationId xmlns:a16="http://schemas.microsoft.com/office/drawing/2014/main" id="{D9BD1CE3-42BB-3EBE-D3D2-BF41A2525601}"/>
              </a:ext>
            </a:extLst>
          </p:cNvPr>
          <p:cNvGrpSpPr/>
          <p:nvPr/>
        </p:nvGrpSpPr>
        <p:grpSpPr>
          <a:xfrm>
            <a:off x="482399" y="1740119"/>
            <a:ext cx="3970172" cy="2699342"/>
            <a:chOff x="80335" y="737930"/>
            <a:chExt cx="5394335" cy="3667638"/>
          </a:xfrm>
        </p:grpSpPr>
        <p:pic>
          <p:nvPicPr>
            <p:cNvPr id="33" name="Imagem 32">
              <a:extLst>
                <a:ext uri="{FF2B5EF4-FFF2-40B4-BE49-F238E27FC236}">
                  <a16:creationId xmlns:a16="http://schemas.microsoft.com/office/drawing/2014/main" id="{A80E6F21-EBB3-EBDE-AB3F-A53413E4B8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79901"/>
            <a:stretch/>
          </p:blipFill>
          <p:spPr>
            <a:xfrm>
              <a:off x="80335" y="737931"/>
              <a:ext cx="1805615" cy="3667637"/>
            </a:xfrm>
            <a:prstGeom prst="rect">
              <a:avLst/>
            </a:prstGeom>
          </p:spPr>
        </p:pic>
        <p:pic>
          <p:nvPicPr>
            <p:cNvPr id="34" name="Imagem 33">
              <a:extLst>
                <a:ext uri="{FF2B5EF4-FFF2-40B4-BE49-F238E27FC236}">
                  <a16:creationId xmlns:a16="http://schemas.microsoft.com/office/drawing/2014/main" id="{6F775FCE-B86B-751B-5BFF-E30FE0DF4B5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59941" r="-1"/>
            <a:stretch/>
          </p:blipFill>
          <p:spPr>
            <a:xfrm>
              <a:off x="1875974" y="737930"/>
              <a:ext cx="3598696" cy="3667637"/>
            </a:xfrm>
            <a:prstGeom prst="rect">
              <a:avLst/>
            </a:prstGeom>
          </p:spPr>
        </p:pic>
      </p:grp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228E5E9A-2FD0-427D-84D7-5D78A3EC5F6A}"/>
              </a:ext>
            </a:extLst>
          </p:cNvPr>
          <p:cNvSpPr txBox="1"/>
          <p:nvPr/>
        </p:nvSpPr>
        <p:spPr>
          <a:xfrm>
            <a:off x="482399" y="1142818"/>
            <a:ext cx="3970171" cy="52322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40F20">
                <a:alpha val="4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1pPr>
            <a:lvl2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2pPr>
            <a:lvl3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3pPr>
            <a:lvl4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4pPr>
            <a:lvl5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5pPr>
            <a:lvl6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6pPr>
            <a:lvl7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7pPr>
            <a:lvl8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8pPr>
            <a:lvl9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9pPr>
          </a:lstStyle>
          <a:p>
            <a:pPr algn="ctr"/>
            <a:r>
              <a:rPr lang="pt-BR" sz="1800" dirty="0"/>
              <a:t>Tabela</a:t>
            </a:r>
            <a:r>
              <a:rPr lang="en" sz="1800" dirty="0"/>
              <a:t> 5.27 - Nota Tradicional ENTRADAS PROPORCIONAL</a:t>
            </a:r>
            <a:endParaRPr lang="pt-BR" sz="1800" dirty="0"/>
          </a:p>
        </p:txBody>
      </p:sp>
    </p:spTree>
    <p:extLst>
      <p:ext uri="{BB962C8B-B14F-4D97-AF65-F5344CB8AC3E}">
        <p14:creationId xmlns:p14="http://schemas.microsoft.com/office/powerpoint/2010/main" val="325433903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44"/>
          <p:cNvSpPr txBox="1">
            <a:spLocks noGrp="1"/>
          </p:cNvSpPr>
          <p:nvPr>
            <p:ph type="sldNum" idx="12"/>
          </p:nvPr>
        </p:nvSpPr>
        <p:spPr>
          <a:xfrm>
            <a:off x="8382341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81</a:t>
            </a:fld>
            <a:endParaRPr/>
          </a:p>
        </p:txBody>
      </p:sp>
      <p:sp>
        <p:nvSpPr>
          <p:cNvPr id="548" name="Google Shape;548;p44"/>
          <p:cNvSpPr txBox="1">
            <a:spLocks noGrp="1"/>
          </p:cNvSpPr>
          <p:nvPr>
            <p:ph type="title" idx="4294967295"/>
          </p:nvPr>
        </p:nvSpPr>
        <p:spPr>
          <a:xfrm>
            <a:off x="482399" y="410000"/>
            <a:ext cx="7204759" cy="48890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" dirty="0"/>
              <a:t>Estudo de Caso – Fase 3 - </a:t>
            </a:r>
            <a:r>
              <a:rPr lang="en" sz="2000" dirty="0"/>
              <a:t>Estudo de Viabilidade</a:t>
            </a:r>
            <a:endParaRPr sz="2000" dirty="0"/>
          </a:p>
        </p:txBody>
      </p:sp>
      <p:grpSp>
        <p:nvGrpSpPr>
          <p:cNvPr id="549" name="Google Shape;549;p44"/>
          <p:cNvGrpSpPr/>
          <p:nvPr/>
        </p:nvGrpSpPr>
        <p:grpSpPr>
          <a:xfrm>
            <a:off x="8276571" y="339309"/>
            <a:ext cx="456973" cy="458482"/>
            <a:chOff x="3955900" y="2984500"/>
            <a:chExt cx="414000" cy="422525"/>
          </a:xfrm>
        </p:grpSpPr>
        <p:sp>
          <p:nvSpPr>
            <p:cNvPr id="550" name="Google Shape;550;p44"/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44"/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44"/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" name="Imagem 7">
            <a:extLst>
              <a:ext uri="{FF2B5EF4-FFF2-40B4-BE49-F238E27FC236}">
                <a16:creationId xmlns:a16="http://schemas.microsoft.com/office/drawing/2014/main" id="{529B3DEC-38D1-F3DC-125F-1BB07D5F3CB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521" t="5974" r="19167" b="19317"/>
          <a:stretch/>
        </p:blipFill>
        <p:spPr>
          <a:xfrm>
            <a:off x="1097752" y="898902"/>
            <a:ext cx="6412832" cy="3698648"/>
          </a:xfrm>
          <a:prstGeom prst="rect">
            <a:avLst/>
          </a:prstGeom>
        </p:spPr>
      </p:pic>
      <p:cxnSp>
        <p:nvCxnSpPr>
          <p:cNvPr id="3" name="Conector: Angulado 2">
            <a:extLst>
              <a:ext uri="{FF2B5EF4-FFF2-40B4-BE49-F238E27FC236}">
                <a16:creationId xmlns:a16="http://schemas.microsoft.com/office/drawing/2014/main" id="{8998DE76-BAED-B75D-7ADD-8404D9F950E2}"/>
              </a:ext>
            </a:extLst>
          </p:cNvPr>
          <p:cNvCxnSpPr>
            <a:cxnSpLocks/>
          </p:cNvCxnSpPr>
          <p:nvPr/>
        </p:nvCxnSpPr>
        <p:spPr>
          <a:xfrm rot="16200000" flipH="1">
            <a:off x="1318737" y="2078886"/>
            <a:ext cx="814251" cy="690039"/>
          </a:xfrm>
          <a:prstGeom prst="bentConnector3">
            <a:avLst>
              <a:gd name="adj1" fmla="val 100848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A2F668DB-DA40-8392-B8D2-00E73F7CB706}"/>
              </a:ext>
            </a:extLst>
          </p:cNvPr>
          <p:cNvSpPr txBox="1"/>
          <p:nvPr/>
        </p:nvSpPr>
        <p:spPr>
          <a:xfrm>
            <a:off x="1097752" y="2592903"/>
            <a:ext cx="484428" cy="2616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1100" b="1">
                <a:ln/>
                <a:solidFill>
                  <a:schemeClr val="accent3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pt-BR" dirty="0"/>
              <a:t>NÃO</a:t>
            </a:r>
          </a:p>
        </p:txBody>
      </p:sp>
      <p:cxnSp>
        <p:nvCxnSpPr>
          <p:cNvPr id="17" name="Conector de Seta Reta 16">
            <a:extLst>
              <a:ext uri="{FF2B5EF4-FFF2-40B4-BE49-F238E27FC236}">
                <a16:creationId xmlns:a16="http://schemas.microsoft.com/office/drawing/2014/main" id="{982AE19E-49E1-0491-5DA8-1E67735EC489}"/>
              </a:ext>
            </a:extLst>
          </p:cNvPr>
          <p:cNvCxnSpPr>
            <a:cxnSpLocks/>
          </p:cNvCxnSpPr>
          <p:nvPr/>
        </p:nvCxnSpPr>
        <p:spPr>
          <a:xfrm>
            <a:off x="2358559" y="2831031"/>
            <a:ext cx="61752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A76A2D9C-8143-B1A8-FFF9-FA43C7ADD511}"/>
              </a:ext>
            </a:extLst>
          </p:cNvPr>
          <p:cNvSpPr txBox="1"/>
          <p:nvPr/>
        </p:nvSpPr>
        <p:spPr>
          <a:xfrm>
            <a:off x="2203892" y="2831031"/>
            <a:ext cx="926857" cy="2616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sz="1100" b="1">
                <a:ln/>
                <a:solidFill>
                  <a:schemeClr val="accent3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pt-BR" dirty="0"/>
              <a:t>ENTRADAS</a:t>
            </a:r>
          </a:p>
        </p:txBody>
      </p:sp>
      <p:cxnSp>
        <p:nvCxnSpPr>
          <p:cNvPr id="19" name="Conector: Angulado 18">
            <a:extLst>
              <a:ext uri="{FF2B5EF4-FFF2-40B4-BE49-F238E27FC236}">
                <a16:creationId xmlns:a16="http://schemas.microsoft.com/office/drawing/2014/main" id="{B58A9FD4-0808-B5E6-940F-6CEC65FD75D4}"/>
              </a:ext>
            </a:extLst>
          </p:cNvPr>
          <p:cNvCxnSpPr>
            <a:cxnSpLocks/>
          </p:cNvCxnSpPr>
          <p:nvPr/>
        </p:nvCxnSpPr>
        <p:spPr>
          <a:xfrm>
            <a:off x="3343147" y="3013067"/>
            <a:ext cx="690040" cy="357930"/>
          </a:xfrm>
          <a:prstGeom prst="bentConnector3">
            <a:avLst>
              <a:gd name="adj1" fmla="val 3521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3" name="Retângulo: Cantos Arredondados 22">
            <a:extLst>
              <a:ext uri="{FF2B5EF4-FFF2-40B4-BE49-F238E27FC236}">
                <a16:creationId xmlns:a16="http://schemas.microsoft.com/office/drawing/2014/main" id="{F505FB39-037A-A250-37CA-EDB71CD369A9}"/>
              </a:ext>
            </a:extLst>
          </p:cNvPr>
          <p:cNvSpPr/>
          <p:nvPr/>
        </p:nvSpPr>
        <p:spPr>
          <a:xfrm>
            <a:off x="3997023" y="3260912"/>
            <a:ext cx="716439" cy="357930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8" name="Conector de Seta Reta 17">
            <a:extLst>
              <a:ext uri="{FF2B5EF4-FFF2-40B4-BE49-F238E27FC236}">
                <a16:creationId xmlns:a16="http://schemas.microsoft.com/office/drawing/2014/main" id="{09AB82B8-8EA1-770F-5038-A772C0A3DF19}"/>
              </a:ext>
            </a:extLst>
          </p:cNvPr>
          <p:cNvCxnSpPr>
            <a:cxnSpLocks/>
          </p:cNvCxnSpPr>
          <p:nvPr/>
        </p:nvCxnSpPr>
        <p:spPr>
          <a:xfrm>
            <a:off x="4689447" y="3439877"/>
            <a:ext cx="31772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356F80B1-9ABC-DE31-D6FD-346D274E8FB8}"/>
              </a:ext>
            </a:extLst>
          </p:cNvPr>
          <p:cNvSpPr/>
          <p:nvPr/>
        </p:nvSpPr>
        <p:spPr>
          <a:xfrm>
            <a:off x="4935196" y="3260912"/>
            <a:ext cx="751839" cy="357930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9" name="Conector de Seta Reta 28">
            <a:extLst>
              <a:ext uri="{FF2B5EF4-FFF2-40B4-BE49-F238E27FC236}">
                <a16:creationId xmlns:a16="http://schemas.microsoft.com/office/drawing/2014/main" id="{885CCEEC-EB0D-8E02-C25E-E23F7C36E67D}"/>
              </a:ext>
            </a:extLst>
          </p:cNvPr>
          <p:cNvCxnSpPr>
            <a:cxnSpLocks/>
          </p:cNvCxnSpPr>
          <p:nvPr/>
        </p:nvCxnSpPr>
        <p:spPr>
          <a:xfrm>
            <a:off x="5642303" y="3431331"/>
            <a:ext cx="31772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1" name="Retângulo: Cantos Arredondados 30">
            <a:extLst>
              <a:ext uri="{FF2B5EF4-FFF2-40B4-BE49-F238E27FC236}">
                <a16:creationId xmlns:a16="http://schemas.microsoft.com/office/drawing/2014/main" id="{A17E0E5C-4DDD-CA73-0996-792BD68CC785}"/>
              </a:ext>
            </a:extLst>
          </p:cNvPr>
          <p:cNvSpPr/>
          <p:nvPr/>
        </p:nvSpPr>
        <p:spPr>
          <a:xfrm>
            <a:off x="5926469" y="3192031"/>
            <a:ext cx="576882" cy="499751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19625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44"/>
          <p:cNvSpPr txBox="1">
            <a:spLocks noGrp="1"/>
          </p:cNvSpPr>
          <p:nvPr>
            <p:ph type="sldNum" idx="12"/>
          </p:nvPr>
        </p:nvSpPr>
        <p:spPr>
          <a:xfrm>
            <a:off x="8382341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82</a:t>
            </a:fld>
            <a:endParaRPr/>
          </a:p>
        </p:txBody>
      </p:sp>
      <p:sp>
        <p:nvSpPr>
          <p:cNvPr id="548" name="Google Shape;548;p44"/>
          <p:cNvSpPr txBox="1">
            <a:spLocks noGrp="1"/>
          </p:cNvSpPr>
          <p:nvPr>
            <p:ph type="title" idx="4294967295"/>
          </p:nvPr>
        </p:nvSpPr>
        <p:spPr>
          <a:xfrm>
            <a:off x="482399" y="410000"/>
            <a:ext cx="7204759" cy="48890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" dirty="0"/>
              <a:t>Estudo de Caso – Fase 3 - </a:t>
            </a:r>
            <a:r>
              <a:rPr lang="en" sz="2000" dirty="0"/>
              <a:t>Estudo de Viabilidade</a:t>
            </a:r>
            <a:endParaRPr sz="2000" dirty="0"/>
          </a:p>
        </p:txBody>
      </p:sp>
      <p:grpSp>
        <p:nvGrpSpPr>
          <p:cNvPr id="549" name="Google Shape;549;p44"/>
          <p:cNvGrpSpPr/>
          <p:nvPr/>
        </p:nvGrpSpPr>
        <p:grpSpPr>
          <a:xfrm>
            <a:off x="8276571" y="339309"/>
            <a:ext cx="456973" cy="458482"/>
            <a:chOff x="3955900" y="2984500"/>
            <a:chExt cx="414000" cy="422525"/>
          </a:xfrm>
        </p:grpSpPr>
        <p:sp>
          <p:nvSpPr>
            <p:cNvPr id="550" name="Google Shape;550;p44"/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44"/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44"/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" name="Imagem 7">
            <a:extLst>
              <a:ext uri="{FF2B5EF4-FFF2-40B4-BE49-F238E27FC236}">
                <a16:creationId xmlns:a16="http://schemas.microsoft.com/office/drawing/2014/main" id="{529B3DEC-38D1-F3DC-125F-1BB07D5F3CB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521" t="5974" r="19167" b="19317"/>
          <a:stretch/>
        </p:blipFill>
        <p:spPr>
          <a:xfrm>
            <a:off x="1097752" y="898902"/>
            <a:ext cx="6412832" cy="3698648"/>
          </a:xfrm>
          <a:prstGeom prst="rect">
            <a:avLst/>
          </a:prstGeom>
        </p:spPr>
      </p:pic>
      <p:cxnSp>
        <p:nvCxnSpPr>
          <p:cNvPr id="3" name="Conector: Angulado 2">
            <a:extLst>
              <a:ext uri="{FF2B5EF4-FFF2-40B4-BE49-F238E27FC236}">
                <a16:creationId xmlns:a16="http://schemas.microsoft.com/office/drawing/2014/main" id="{8998DE76-BAED-B75D-7ADD-8404D9F950E2}"/>
              </a:ext>
            </a:extLst>
          </p:cNvPr>
          <p:cNvCxnSpPr>
            <a:cxnSpLocks/>
          </p:cNvCxnSpPr>
          <p:nvPr/>
        </p:nvCxnSpPr>
        <p:spPr>
          <a:xfrm rot="16200000" flipH="1">
            <a:off x="1318737" y="2078886"/>
            <a:ext cx="814251" cy="690039"/>
          </a:xfrm>
          <a:prstGeom prst="bentConnector3">
            <a:avLst>
              <a:gd name="adj1" fmla="val 100848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A2F668DB-DA40-8392-B8D2-00E73F7CB706}"/>
              </a:ext>
            </a:extLst>
          </p:cNvPr>
          <p:cNvSpPr txBox="1"/>
          <p:nvPr/>
        </p:nvSpPr>
        <p:spPr>
          <a:xfrm>
            <a:off x="1097752" y="2592903"/>
            <a:ext cx="484428" cy="2616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1100" b="1">
                <a:ln/>
                <a:solidFill>
                  <a:schemeClr val="accent3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pt-BR" dirty="0"/>
              <a:t>NÃO</a:t>
            </a:r>
          </a:p>
        </p:txBody>
      </p:sp>
      <p:cxnSp>
        <p:nvCxnSpPr>
          <p:cNvPr id="17" name="Conector de Seta Reta 16">
            <a:extLst>
              <a:ext uri="{FF2B5EF4-FFF2-40B4-BE49-F238E27FC236}">
                <a16:creationId xmlns:a16="http://schemas.microsoft.com/office/drawing/2014/main" id="{982AE19E-49E1-0491-5DA8-1E67735EC489}"/>
              </a:ext>
            </a:extLst>
          </p:cNvPr>
          <p:cNvCxnSpPr>
            <a:cxnSpLocks/>
          </p:cNvCxnSpPr>
          <p:nvPr/>
        </p:nvCxnSpPr>
        <p:spPr>
          <a:xfrm>
            <a:off x="2358559" y="2831031"/>
            <a:ext cx="61752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A76A2D9C-8143-B1A8-FFF9-FA43C7ADD511}"/>
              </a:ext>
            </a:extLst>
          </p:cNvPr>
          <p:cNvSpPr txBox="1"/>
          <p:nvPr/>
        </p:nvSpPr>
        <p:spPr>
          <a:xfrm>
            <a:off x="2203892" y="2831031"/>
            <a:ext cx="926857" cy="2616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sz="1100" b="1">
                <a:ln/>
                <a:solidFill>
                  <a:schemeClr val="accent3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pt-BR" dirty="0"/>
              <a:t>ENTRADAS</a:t>
            </a:r>
          </a:p>
        </p:txBody>
      </p:sp>
      <p:cxnSp>
        <p:nvCxnSpPr>
          <p:cNvPr id="19" name="Conector: Angulado 18">
            <a:extLst>
              <a:ext uri="{FF2B5EF4-FFF2-40B4-BE49-F238E27FC236}">
                <a16:creationId xmlns:a16="http://schemas.microsoft.com/office/drawing/2014/main" id="{B58A9FD4-0808-B5E6-940F-6CEC65FD75D4}"/>
              </a:ext>
            </a:extLst>
          </p:cNvPr>
          <p:cNvCxnSpPr>
            <a:cxnSpLocks/>
          </p:cNvCxnSpPr>
          <p:nvPr/>
        </p:nvCxnSpPr>
        <p:spPr>
          <a:xfrm>
            <a:off x="3343147" y="3013067"/>
            <a:ext cx="690040" cy="357930"/>
          </a:xfrm>
          <a:prstGeom prst="bentConnector3">
            <a:avLst>
              <a:gd name="adj1" fmla="val 3521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3" name="Retângulo: Cantos Arredondados 22">
            <a:extLst>
              <a:ext uri="{FF2B5EF4-FFF2-40B4-BE49-F238E27FC236}">
                <a16:creationId xmlns:a16="http://schemas.microsoft.com/office/drawing/2014/main" id="{F505FB39-037A-A250-37CA-EDB71CD369A9}"/>
              </a:ext>
            </a:extLst>
          </p:cNvPr>
          <p:cNvSpPr/>
          <p:nvPr/>
        </p:nvSpPr>
        <p:spPr>
          <a:xfrm>
            <a:off x="3997023" y="3260912"/>
            <a:ext cx="716439" cy="357930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8" name="Conector de Seta Reta 17">
            <a:extLst>
              <a:ext uri="{FF2B5EF4-FFF2-40B4-BE49-F238E27FC236}">
                <a16:creationId xmlns:a16="http://schemas.microsoft.com/office/drawing/2014/main" id="{09AB82B8-8EA1-770F-5038-A772C0A3DF19}"/>
              </a:ext>
            </a:extLst>
          </p:cNvPr>
          <p:cNvCxnSpPr>
            <a:cxnSpLocks/>
          </p:cNvCxnSpPr>
          <p:nvPr/>
        </p:nvCxnSpPr>
        <p:spPr>
          <a:xfrm>
            <a:off x="4689447" y="3439877"/>
            <a:ext cx="31772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356F80B1-9ABC-DE31-D6FD-346D274E8FB8}"/>
              </a:ext>
            </a:extLst>
          </p:cNvPr>
          <p:cNvSpPr/>
          <p:nvPr/>
        </p:nvSpPr>
        <p:spPr>
          <a:xfrm>
            <a:off x="4935196" y="3260912"/>
            <a:ext cx="751839" cy="357930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9" name="Conector de Seta Reta 28">
            <a:extLst>
              <a:ext uri="{FF2B5EF4-FFF2-40B4-BE49-F238E27FC236}">
                <a16:creationId xmlns:a16="http://schemas.microsoft.com/office/drawing/2014/main" id="{885CCEEC-EB0D-8E02-C25E-E23F7C36E67D}"/>
              </a:ext>
            </a:extLst>
          </p:cNvPr>
          <p:cNvCxnSpPr>
            <a:cxnSpLocks/>
          </p:cNvCxnSpPr>
          <p:nvPr/>
        </p:nvCxnSpPr>
        <p:spPr>
          <a:xfrm>
            <a:off x="5642303" y="3431331"/>
            <a:ext cx="31772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1" name="Retângulo: Cantos Arredondados 30">
            <a:extLst>
              <a:ext uri="{FF2B5EF4-FFF2-40B4-BE49-F238E27FC236}">
                <a16:creationId xmlns:a16="http://schemas.microsoft.com/office/drawing/2014/main" id="{A17E0E5C-4DDD-CA73-0996-792BD68CC785}"/>
              </a:ext>
            </a:extLst>
          </p:cNvPr>
          <p:cNvSpPr/>
          <p:nvPr/>
        </p:nvSpPr>
        <p:spPr>
          <a:xfrm>
            <a:off x="5926469" y="3192031"/>
            <a:ext cx="576882" cy="499751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FE0C95CD-A131-51B7-5C08-E76C3DC9BF9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663100" y="1180684"/>
            <a:ext cx="7653898" cy="3055868"/>
          </a:xfrm>
          <a:prstGeom prst="rect">
            <a:avLst/>
          </a:prstGeom>
          <a:ln>
            <a:noFill/>
          </a:ln>
          <a:effectLst>
            <a:glow rad="139700">
              <a:schemeClr val="accent6">
                <a:satMod val="175000"/>
                <a:alpha val="40000"/>
              </a:schemeClr>
            </a:glow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E38F891F-ABEE-269A-1458-B4F63EA2AFAB}"/>
              </a:ext>
            </a:extLst>
          </p:cNvPr>
          <p:cNvSpPr/>
          <p:nvPr/>
        </p:nvSpPr>
        <p:spPr>
          <a:xfrm>
            <a:off x="1309607" y="1369307"/>
            <a:ext cx="5920352" cy="1179942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Imagem 3" descr="Uma imagem contendo Tabela&#10;&#10;Descrição gerada automaticamente">
            <a:extLst>
              <a:ext uri="{FF2B5EF4-FFF2-40B4-BE49-F238E27FC236}">
                <a16:creationId xmlns:a16="http://schemas.microsoft.com/office/drawing/2014/main" id="{4D72105E-0802-F396-32F4-8B34E57EF1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5684" y="2337437"/>
            <a:ext cx="6528730" cy="2452034"/>
          </a:xfrm>
          <a:prstGeom prst="rect">
            <a:avLst/>
          </a:prstGeom>
          <a:ln>
            <a:noFill/>
          </a:ln>
          <a:effectLst>
            <a:glow rad="139700">
              <a:schemeClr val="accent6">
                <a:satMod val="175000"/>
                <a:alpha val="40000"/>
              </a:schemeClr>
            </a:glow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94693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44"/>
          <p:cNvSpPr txBox="1">
            <a:spLocks noGrp="1"/>
          </p:cNvSpPr>
          <p:nvPr>
            <p:ph type="sldNum" idx="12"/>
          </p:nvPr>
        </p:nvSpPr>
        <p:spPr>
          <a:xfrm>
            <a:off x="8382341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83</a:t>
            </a:fld>
            <a:endParaRPr/>
          </a:p>
        </p:txBody>
      </p:sp>
      <p:sp>
        <p:nvSpPr>
          <p:cNvPr id="548" name="Google Shape;548;p44"/>
          <p:cNvSpPr txBox="1">
            <a:spLocks noGrp="1"/>
          </p:cNvSpPr>
          <p:nvPr>
            <p:ph type="title" idx="4294967295"/>
          </p:nvPr>
        </p:nvSpPr>
        <p:spPr>
          <a:xfrm>
            <a:off x="482399" y="410000"/>
            <a:ext cx="7204759" cy="48890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" dirty="0"/>
              <a:t>Estudo de Caso – Fase 3 - </a:t>
            </a:r>
            <a:r>
              <a:rPr lang="en" sz="2000" dirty="0"/>
              <a:t>Estudo de Viabilidade</a:t>
            </a:r>
            <a:endParaRPr sz="2000" dirty="0"/>
          </a:p>
        </p:txBody>
      </p:sp>
      <p:grpSp>
        <p:nvGrpSpPr>
          <p:cNvPr id="549" name="Google Shape;549;p44"/>
          <p:cNvGrpSpPr/>
          <p:nvPr/>
        </p:nvGrpSpPr>
        <p:grpSpPr>
          <a:xfrm>
            <a:off x="8276571" y="339309"/>
            <a:ext cx="456973" cy="458482"/>
            <a:chOff x="3955900" y="2984500"/>
            <a:chExt cx="414000" cy="422525"/>
          </a:xfrm>
        </p:grpSpPr>
        <p:sp>
          <p:nvSpPr>
            <p:cNvPr id="550" name="Google Shape;550;p44"/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44"/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44"/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" name="Imagem 7">
            <a:extLst>
              <a:ext uri="{FF2B5EF4-FFF2-40B4-BE49-F238E27FC236}">
                <a16:creationId xmlns:a16="http://schemas.microsoft.com/office/drawing/2014/main" id="{529B3DEC-38D1-F3DC-125F-1BB07D5F3CB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521" t="5974" r="19167" b="19317"/>
          <a:stretch/>
        </p:blipFill>
        <p:spPr>
          <a:xfrm>
            <a:off x="1097752" y="898902"/>
            <a:ext cx="6412832" cy="3698648"/>
          </a:xfrm>
          <a:prstGeom prst="rect">
            <a:avLst/>
          </a:prstGeom>
        </p:spPr>
      </p:pic>
      <p:cxnSp>
        <p:nvCxnSpPr>
          <p:cNvPr id="3" name="Conector: Angulado 2">
            <a:extLst>
              <a:ext uri="{FF2B5EF4-FFF2-40B4-BE49-F238E27FC236}">
                <a16:creationId xmlns:a16="http://schemas.microsoft.com/office/drawing/2014/main" id="{8998DE76-BAED-B75D-7ADD-8404D9F950E2}"/>
              </a:ext>
            </a:extLst>
          </p:cNvPr>
          <p:cNvCxnSpPr>
            <a:cxnSpLocks/>
          </p:cNvCxnSpPr>
          <p:nvPr/>
        </p:nvCxnSpPr>
        <p:spPr>
          <a:xfrm rot="16200000" flipH="1">
            <a:off x="1318737" y="2078886"/>
            <a:ext cx="814251" cy="690039"/>
          </a:xfrm>
          <a:prstGeom prst="bentConnector3">
            <a:avLst>
              <a:gd name="adj1" fmla="val 100848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A2F668DB-DA40-8392-B8D2-00E73F7CB706}"/>
              </a:ext>
            </a:extLst>
          </p:cNvPr>
          <p:cNvSpPr txBox="1"/>
          <p:nvPr/>
        </p:nvSpPr>
        <p:spPr>
          <a:xfrm>
            <a:off x="1097752" y="2592903"/>
            <a:ext cx="484428" cy="2616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1100" b="1">
                <a:ln/>
                <a:solidFill>
                  <a:schemeClr val="accent3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pt-BR" dirty="0"/>
              <a:t>NÃO</a:t>
            </a:r>
          </a:p>
        </p:txBody>
      </p:sp>
      <p:cxnSp>
        <p:nvCxnSpPr>
          <p:cNvPr id="17" name="Conector de Seta Reta 16">
            <a:extLst>
              <a:ext uri="{FF2B5EF4-FFF2-40B4-BE49-F238E27FC236}">
                <a16:creationId xmlns:a16="http://schemas.microsoft.com/office/drawing/2014/main" id="{982AE19E-49E1-0491-5DA8-1E67735EC489}"/>
              </a:ext>
            </a:extLst>
          </p:cNvPr>
          <p:cNvCxnSpPr>
            <a:cxnSpLocks/>
          </p:cNvCxnSpPr>
          <p:nvPr/>
        </p:nvCxnSpPr>
        <p:spPr>
          <a:xfrm>
            <a:off x="2358559" y="2831031"/>
            <a:ext cx="61752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A76A2D9C-8143-B1A8-FFF9-FA43C7ADD511}"/>
              </a:ext>
            </a:extLst>
          </p:cNvPr>
          <p:cNvSpPr txBox="1"/>
          <p:nvPr/>
        </p:nvSpPr>
        <p:spPr>
          <a:xfrm>
            <a:off x="2203892" y="2831031"/>
            <a:ext cx="926857" cy="2616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sz="1100" b="1">
                <a:ln/>
                <a:solidFill>
                  <a:schemeClr val="accent3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pt-BR" dirty="0"/>
              <a:t>ENTRADAS</a:t>
            </a:r>
          </a:p>
        </p:txBody>
      </p:sp>
      <p:cxnSp>
        <p:nvCxnSpPr>
          <p:cNvPr id="19" name="Conector: Angulado 18">
            <a:extLst>
              <a:ext uri="{FF2B5EF4-FFF2-40B4-BE49-F238E27FC236}">
                <a16:creationId xmlns:a16="http://schemas.microsoft.com/office/drawing/2014/main" id="{B58A9FD4-0808-B5E6-940F-6CEC65FD75D4}"/>
              </a:ext>
            </a:extLst>
          </p:cNvPr>
          <p:cNvCxnSpPr>
            <a:cxnSpLocks/>
          </p:cNvCxnSpPr>
          <p:nvPr/>
        </p:nvCxnSpPr>
        <p:spPr>
          <a:xfrm>
            <a:off x="3343147" y="3013067"/>
            <a:ext cx="690040" cy="357930"/>
          </a:xfrm>
          <a:prstGeom prst="bentConnector3">
            <a:avLst>
              <a:gd name="adj1" fmla="val 3521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3" name="Retângulo: Cantos Arredondados 22">
            <a:extLst>
              <a:ext uri="{FF2B5EF4-FFF2-40B4-BE49-F238E27FC236}">
                <a16:creationId xmlns:a16="http://schemas.microsoft.com/office/drawing/2014/main" id="{F505FB39-037A-A250-37CA-EDB71CD369A9}"/>
              </a:ext>
            </a:extLst>
          </p:cNvPr>
          <p:cNvSpPr/>
          <p:nvPr/>
        </p:nvSpPr>
        <p:spPr>
          <a:xfrm>
            <a:off x="3997023" y="3260912"/>
            <a:ext cx="716439" cy="357930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8" name="Conector de Seta Reta 17">
            <a:extLst>
              <a:ext uri="{FF2B5EF4-FFF2-40B4-BE49-F238E27FC236}">
                <a16:creationId xmlns:a16="http://schemas.microsoft.com/office/drawing/2014/main" id="{09AB82B8-8EA1-770F-5038-A772C0A3DF19}"/>
              </a:ext>
            </a:extLst>
          </p:cNvPr>
          <p:cNvCxnSpPr>
            <a:cxnSpLocks/>
          </p:cNvCxnSpPr>
          <p:nvPr/>
        </p:nvCxnSpPr>
        <p:spPr>
          <a:xfrm>
            <a:off x="4689447" y="3439877"/>
            <a:ext cx="31772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356F80B1-9ABC-DE31-D6FD-346D274E8FB8}"/>
              </a:ext>
            </a:extLst>
          </p:cNvPr>
          <p:cNvSpPr/>
          <p:nvPr/>
        </p:nvSpPr>
        <p:spPr>
          <a:xfrm>
            <a:off x="4935196" y="3260912"/>
            <a:ext cx="751839" cy="357930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9" name="Conector de Seta Reta 28">
            <a:extLst>
              <a:ext uri="{FF2B5EF4-FFF2-40B4-BE49-F238E27FC236}">
                <a16:creationId xmlns:a16="http://schemas.microsoft.com/office/drawing/2014/main" id="{885CCEEC-EB0D-8E02-C25E-E23F7C36E67D}"/>
              </a:ext>
            </a:extLst>
          </p:cNvPr>
          <p:cNvCxnSpPr>
            <a:cxnSpLocks/>
          </p:cNvCxnSpPr>
          <p:nvPr/>
        </p:nvCxnSpPr>
        <p:spPr>
          <a:xfrm>
            <a:off x="5642303" y="3431331"/>
            <a:ext cx="31772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1" name="Retângulo: Cantos Arredondados 30">
            <a:extLst>
              <a:ext uri="{FF2B5EF4-FFF2-40B4-BE49-F238E27FC236}">
                <a16:creationId xmlns:a16="http://schemas.microsoft.com/office/drawing/2014/main" id="{A17E0E5C-4DDD-CA73-0996-792BD68CC785}"/>
              </a:ext>
            </a:extLst>
          </p:cNvPr>
          <p:cNvSpPr/>
          <p:nvPr/>
        </p:nvSpPr>
        <p:spPr>
          <a:xfrm>
            <a:off x="5926469" y="3192031"/>
            <a:ext cx="576882" cy="499751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FE0C95CD-A131-51B7-5C08-E76C3DC9BF9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663100" y="1180684"/>
            <a:ext cx="7653898" cy="3055868"/>
          </a:xfrm>
          <a:prstGeom prst="rect">
            <a:avLst/>
          </a:prstGeom>
          <a:ln>
            <a:noFill/>
          </a:ln>
          <a:effectLst>
            <a:glow rad="139700">
              <a:schemeClr val="accent6">
                <a:satMod val="175000"/>
                <a:alpha val="40000"/>
              </a:schemeClr>
            </a:glow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E38F891F-ABEE-269A-1458-B4F63EA2AFAB}"/>
              </a:ext>
            </a:extLst>
          </p:cNvPr>
          <p:cNvSpPr/>
          <p:nvPr/>
        </p:nvSpPr>
        <p:spPr>
          <a:xfrm>
            <a:off x="1309607" y="1369307"/>
            <a:ext cx="5920352" cy="1179942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F8D984B4-B002-C362-36FC-6B24CFC87E7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9379" t="1" b="2180"/>
          <a:stretch/>
        </p:blipFill>
        <p:spPr>
          <a:xfrm>
            <a:off x="881052" y="2224740"/>
            <a:ext cx="6953341" cy="2788204"/>
          </a:xfrm>
          <a:prstGeom prst="rect">
            <a:avLst/>
          </a:prstGeom>
          <a:ln>
            <a:noFill/>
          </a:ln>
          <a:effectLst>
            <a:glow rad="139700">
              <a:schemeClr val="accent6">
                <a:satMod val="175000"/>
                <a:alpha val="40000"/>
              </a:schemeClr>
            </a:glow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3776323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44"/>
          <p:cNvSpPr txBox="1">
            <a:spLocks noGrp="1"/>
          </p:cNvSpPr>
          <p:nvPr>
            <p:ph type="sldNum" idx="12"/>
          </p:nvPr>
        </p:nvSpPr>
        <p:spPr>
          <a:xfrm>
            <a:off x="8382341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84</a:t>
            </a:fld>
            <a:endParaRPr/>
          </a:p>
        </p:txBody>
      </p:sp>
      <p:sp>
        <p:nvSpPr>
          <p:cNvPr id="548" name="Google Shape;548;p44"/>
          <p:cNvSpPr txBox="1">
            <a:spLocks noGrp="1"/>
          </p:cNvSpPr>
          <p:nvPr>
            <p:ph type="title" idx="4294967295"/>
          </p:nvPr>
        </p:nvSpPr>
        <p:spPr>
          <a:xfrm>
            <a:off x="482399" y="410000"/>
            <a:ext cx="7204759" cy="48890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" dirty="0"/>
              <a:t>Estudo de Caso – Fase 3 - </a:t>
            </a:r>
            <a:r>
              <a:rPr lang="en" sz="2000" dirty="0"/>
              <a:t>Estudo de Viabilidade</a:t>
            </a:r>
            <a:endParaRPr sz="2000" dirty="0"/>
          </a:p>
        </p:txBody>
      </p:sp>
      <p:grpSp>
        <p:nvGrpSpPr>
          <p:cNvPr id="549" name="Google Shape;549;p44"/>
          <p:cNvGrpSpPr/>
          <p:nvPr/>
        </p:nvGrpSpPr>
        <p:grpSpPr>
          <a:xfrm>
            <a:off x="8276571" y="339309"/>
            <a:ext cx="456973" cy="458482"/>
            <a:chOff x="3955900" y="2984500"/>
            <a:chExt cx="414000" cy="422525"/>
          </a:xfrm>
        </p:grpSpPr>
        <p:sp>
          <p:nvSpPr>
            <p:cNvPr id="550" name="Google Shape;550;p44"/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44"/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44"/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agem 2">
            <a:extLst>
              <a:ext uri="{FF2B5EF4-FFF2-40B4-BE49-F238E27FC236}">
                <a16:creationId xmlns:a16="http://schemas.microsoft.com/office/drawing/2014/main" id="{ADE1946B-CEF0-297C-C35D-A90C9149586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900" r="8894"/>
          <a:stretch/>
        </p:blipFill>
        <p:spPr>
          <a:xfrm>
            <a:off x="2536036" y="1193368"/>
            <a:ext cx="3709781" cy="3404181"/>
          </a:xfrm>
          <a:prstGeom prst="rect">
            <a:avLst/>
          </a:prstGeom>
        </p:spPr>
      </p:pic>
      <p:sp>
        <p:nvSpPr>
          <p:cNvPr id="18" name="CaixaDeTexto 17">
            <a:extLst>
              <a:ext uri="{FF2B5EF4-FFF2-40B4-BE49-F238E27FC236}">
                <a16:creationId xmlns:a16="http://schemas.microsoft.com/office/drawing/2014/main" id="{A98E8D91-D9B7-E7E6-662B-A86A75DA5CF5}"/>
              </a:ext>
            </a:extLst>
          </p:cNvPr>
          <p:cNvSpPr txBox="1"/>
          <p:nvPr/>
        </p:nvSpPr>
        <p:spPr>
          <a:xfrm>
            <a:off x="2536035" y="868181"/>
            <a:ext cx="3709781" cy="306166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40F20">
                <a:alpha val="4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1pPr>
            <a:lvl2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2pPr>
            <a:lvl3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3pPr>
            <a:lvl4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4pPr>
            <a:lvl5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5pPr>
            <a:lvl6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6pPr>
            <a:lvl7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7pPr>
            <a:lvl8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8pPr>
            <a:lvl9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9pPr>
          </a:lstStyle>
          <a:p>
            <a:pPr algn="ctr"/>
            <a:r>
              <a:rPr lang="pt-BR" sz="1800" dirty="0"/>
              <a:t>Tabela</a:t>
            </a:r>
            <a:r>
              <a:rPr lang="en" sz="1800" dirty="0"/>
              <a:t> 5.41 – NCQ</a:t>
            </a:r>
            <a:endParaRPr lang="pt-BR" sz="1800" dirty="0"/>
          </a:p>
        </p:txBody>
      </p:sp>
    </p:spTree>
    <p:extLst>
      <p:ext uri="{BB962C8B-B14F-4D97-AF65-F5344CB8AC3E}">
        <p14:creationId xmlns:p14="http://schemas.microsoft.com/office/powerpoint/2010/main" val="409722328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544;p44">
            <a:extLst>
              <a:ext uri="{FF2B5EF4-FFF2-40B4-BE49-F238E27FC236}">
                <a16:creationId xmlns:a16="http://schemas.microsoft.com/office/drawing/2014/main" id="{0C89561B-60A9-7C08-5580-C024C2DE9E5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382341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85</a:t>
            </a:fld>
            <a:endParaRPr/>
          </a:p>
        </p:txBody>
      </p:sp>
      <p:sp>
        <p:nvSpPr>
          <p:cNvPr id="9" name="Google Shape;548;p44">
            <a:extLst>
              <a:ext uri="{FF2B5EF4-FFF2-40B4-BE49-F238E27FC236}">
                <a16:creationId xmlns:a16="http://schemas.microsoft.com/office/drawing/2014/main" id="{B5FE8418-5A96-283B-F589-F08043E6D310}"/>
              </a:ext>
            </a:extLst>
          </p:cNvPr>
          <p:cNvSpPr txBox="1">
            <a:spLocks/>
          </p:cNvSpPr>
          <p:nvPr/>
        </p:nvSpPr>
        <p:spPr>
          <a:xfrm>
            <a:off x="482399" y="410000"/>
            <a:ext cx="7204759" cy="488902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40F20">
                <a:alpha val="4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9pPr>
          </a:lstStyle>
          <a:p>
            <a:r>
              <a:rPr lang="pt-BR"/>
              <a:t>Estudo de Caso – Fase 3 - </a:t>
            </a:r>
            <a:r>
              <a:rPr lang="pt-BR" sz="2000"/>
              <a:t>Estudo de Viabilidade</a:t>
            </a:r>
            <a:endParaRPr lang="pt-BR" sz="2000" dirty="0"/>
          </a:p>
        </p:txBody>
      </p:sp>
      <p:grpSp>
        <p:nvGrpSpPr>
          <p:cNvPr id="10" name="Google Shape;549;p44">
            <a:extLst>
              <a:ext uri="{FF2B5EF4-FFF2-40B4-BE49-F238E27FC236}">
                <a16:creationId xmlns:a16="http://schemas.microsoft.com/office/drawing/2014/main" id="{C9781781-76F1-BF97-866F-DF582F9052B3}"/>
              </a:ext>
            </a:extLst>
          </p:cNvPr>
          <p:cNvGrpSpPr/>
          <p:nvPr/>
        </p:nvGrpSpPr>
        <p:grpSpPr>
          <a:xfrm>
            <a:off x="8276571" y="339309"/>
            <a:ext cx="456973" cy="458482"/>
            <a:chOff x="3955900" y="2984500"/>
            <a:chExt cx="414000" cy="422525"/>
          </a:xfrm>
        </p:grpSpPr>
        <p:sp>
          <p:nvSpPr>
            <p:cNvPr id="12" name="Google Shape;550;p44">
              <a:extLst>
                <a:ext uri="{FF2B5EF4-FFF2-40B4-BE49-F238E27FC236}">
                  <a16:creationId xmlns:a16="http://schemas.microsoft.com/office/drawing/2014/main" id="{A00F6A2D-C40B-B155-D8FC-7D3BB826A009}"/>
                </a:ext>
              </a:extLst>
            </p:cNvPr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551;p44">
              <a:extLst>
                <a:ext uri="{FF2B5EF4-FFF2-40B4-BE49-F238E27FC236}">
                  <a16:creationId xmlns:a16="http://schemas.microsoft.com/office/drawing/2014/main" id="{0F404071-A323-678B-521F-02635351A891}"/>
                </a:ext>
              </a:extLst>
            </p:cNvPr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552;p44">
              <a:extLst>
                <a:ext uri="{FF2B5EF4-FFF2-40B4-BE49-F238E27FC236}">
                  <a16:creationId xmlns:a16="http://schemas.microsoft.com/office/drawing/2014/main" id="{1716EB7F-A9E2-0482-D497-983BF8051448}"/>
                </a:ext>
              </a:extLst>
            </p:cNvPr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5" name="Imagem 14">
            <a:extLst>
              <a:ext uri="{FF2B5EF4-FFF2-40B4-BE49-F238E27FC236}">
                <a16:creationId xmlns:a16="http://schemas.microsoft.com/office/drawing/2014/main" id="{3342BCEF-F833-90CA-A9F0-7EFF1AF8DDF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521" t="5974" r="19167" b="19317"/>
          <a:stretch/>
        </p:blipFill>
        <p:spPr>
          <a:xfrm>
            <a:off x="1097752" y="898902"/>
            <a:ext cx="6412832" cy="3698648"/>
          </a:xfrm>
          <a:prstGeom prst="rect">
            <a:avLst/>
          </a:prstGeom>
        </p:spPr>
      </p:pic>
      <p:cxnSp>
        <p:nvCxnSpPr>
          <p:cNvPr id="16" name="Conector: Angulado 15">
            <a:extLst>
              <a:ext uri="{FF2B5EF4-FFF2-40B4-BE49-F238E27FC236}">
                <a16:creationId xmlns:a16="http://schemas.microsoft.com/office/drawing/2014/main" id="{F984852A-F019-05D5-433D-D8BB02CDCAC7}"/>
              </a:ext>
            </a:extLst>
          </p:cNvPr>
          <p:cNvCxnSpPr>
            <a:cxnSpLocks/>
          </p:cNvCxnSpPr>
          <p:nvPr/>
        </p:nvCxnSpPr>
        <p:spPr>
          <a:xfrm rot="16200000" flipH="1">
            <a:off x="1318737" y="2078886"/>
            <a:ext cx="814251" cy="690039"/>
          </a:xfrm>
          <a:prstGeom prst="bentConnector3">
            <a:avLst>
              <a:gd name="adj1" fmla="val 100848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53004FFA-AF7D-1BA4-DD7F-1A043F4BC445}"/>
              </a:ext>
            </a:extLst>
          </p:cNvPr>
          <p:cNvSpPr txBox="1"/>
          <p:nvPr/>
        </p:nvSpPr>
        <p:spPr>
          <a:xfrm>
            <a:off x="1097752" y="2592903"/>
            <a:ext cx="484428" cy="2616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1100" b="1">
                <a:ln/>
                <a:solidFill>
                  <a:schemeClr val="accent3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pt-BR" dirty="0"/>
              <a:t>NÃO</a:t>
            </a:r>
          </a:p>
        </p:txBody>
      </p:sp>
      <p:cxnSp>
        <p:nvCxnSpPr>
          <p:cNvPr id="19" name="Conector de Seta Reta 18">
            <a:extLst>
              <a:ext uri="{FF2B5EF4-FFF2-40B4-BE49-F238E27FC236}">
                <a16:creationId xmlns:a16="http://schemas.microsoft.com/office/drawing/2014/main" id="{76E30041-A0AE-12CF-0893-6E535801725D}"/>
              </a:ext>
            </a:extLst>
          </p:cNvPr>
          <p:cNvCxnSpPr>
            <a:cxnSpLocks/>
          </p:cNvCxnSpPr>
          <p:nvPr/>
        </p:nvCxnSpPr>
        <p:spPr>
          <a:xfrm>
            <a:off x="2358559" y="2831031"/>
            <a:ext cx="61752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83B36DE8-A86F-3077-D4D1-6EDD33471601}"/>
              </a:ext>
            </a:extLst>
          </p:cNvPr>
          <p:cNvSpPr txBox="1"/>
          <p:nvPr/>
        </p:nvSpPr>
        <p:spPr>
          <a:xfrm>
            <a:off x="2203892" y="2831031"/>
            <a:ext cx="926857" cy="2616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sz="1100" b="1">
                <a:ln/>
                <a:solidFill>
                  <a:schemeClr val="accent3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pt-BR" dirty="0"/>
              <a:t>ENTRADAS</a:t>
            </a:r>
          </a:p>
        </p:txBody>
      </p:sp>
      <p:cxnSp>
        <p:nvCxnSpPr>
          <p:cNvPr id="21" name="Conector: Angulado 20">
            <a:extLst>
              <a:ext uri="{FF2B5EF4-FFF2-40B4-BE49-F238E27FC236}">
                <a16:creationId xmlns:a16="http://schemas.microsoft.com/office/drawing/2014/main" id="{006E6DCD-F7B6-596A-ACA1-7C41BB64BF91}"/>
              </a:ext>
            </a:extLst>
          </p:cNvPr>
          <p:cNvCxnSpPr>
            <a:cxnSpLocks/>
          </p:cNvCxnSpPr>
          <p:nvPr/>
        </p:nvCxnSpPr>
        <p:spPr>
          <a:xfrm>
            <a:off x="3343147" y="3013067"/>
            <a:ext cx="690040" cy="357930"/>
          </a:xfrm>
          <a:prstGeom prst="bentConnector3">
            <a:avLst>
              <a:gd name="adj1" fmla="val 3521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41D9D8C9-F293-55BF-B8B6-76C32D632B15}"/>
              </a:ext>
            </a:extLst>
          </p:cNvPr>
          <p:cNvSpPr/>
          <p:nvPr/>
        </p:nvSpPr>
        <p:spPr>
          <a:xfrm>
            <a:off x="3997023" y="3260912"/>
            <a:ext cx="716439" cy="357930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3" name="Conector de Seta Reta 22">
            <a:extLst>
              <a:ext uri="{FF2B5EF4-FFF2-40B4-BE49-F238E27FC236}">
                <a16:creationId xmlns:a16="http://schemas.microsoft.com/office/drawing/2014/main" id="{89A1FAA8-C58C-68A5-7170-A13FF30E25FE}"/>
              </a:ext>
            </a:extLst>
          </p:cNvPr>
          <p:cNvCxnSpPr>
            <a:cxnSpLocks/>
          </p:cNvCxnSpPr>
          <p:nvPr/>
        </p:nvCxnSpPr>
        <p:spPr>
          <a:xfrm>
            <a:off x="4689447" y="3439877"/>
            <a:ext cx="31772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4" name="Retângulo: Cantos Arredondados 23">
            <a:extLst>
              <a:ext uri="{FF2B5EF4-FFF2-40B4-BE49-F238E27FC236}">
                <a16:creationId xmlns:a16="http://schemas.microsoft.com/office/drawing/2014/main" id="{8E10D4EA-7BC5-7A70-74C5-33547C71FE3F}"/>
              </a:ext>
            </a:extLst>
          </p:cNvPr>
          <p:cNvSpPr/>
          <p:nvPr/>
        </p:nvSpPr>
        <p:spPr>
          <a:xfrm>
            <a:off x="4935196" y="3260912"/>
            <a:ext cx="751839" cy="357930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5" name="Conector de Seta Reta 24">
            <a:extLst>
              <a:ext uri="{FF2B5EF4-FFF2-40B4-BE49-F238E27FC236}">
                <a16:creationId xmlns:a16="http://schemas.microsoft.com/office/drawing/2014/main" id="{EB230D9A-A20A-7777-F9EA-2C10D54FDB1A}"/>
              </a:ext>
            </a:extLst>
          </p:cNvPr>
          <p:cNvCxnSpPr>
            <a:cxnSpLocks/>
          </p:cNvCxnSpPr>
          <p:nvPr/>
        </p:nvCxnSpPr>
        <p:spPr>
          <a:xfrm>
            <a:off x="5642303" y="3431331"/>
            <a:ext cx="31772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0" name="Retângulo: Cantos Arredondados 29">
            <a:extLst>
              <a:ext uri="{FF2B5EF4-FFF2-40B4-BE49-F238E27FC236}">
                <a16:creationId xmlns:a16="http://schemas.microsoft.com/office/drawing/2014/main" id="{ED9F6F14-2750-3CAB-91B0-FF00AF1E881F}"/>
              </a:ext>
            </a:extLst>
          </p:cNvPr>
          <p:cNvSpPr/>
          <p:nvPr/>
        </p:nvSpPr>
        <p:spPr>
          <a:xfrm>
            <a:off x="5926469" y="3192031"/>
            <a:ext cx="576882" cy="499751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31" name="Conector de Seta Reta 30">
            <a:extLst>
              <a:ext uri="{FF2B5EF4-FFF2-40B4-BE49-F238E27FC236}">
                <a16:creationId xmlns:a16="http://schemas.microsoft.com/office/drawing/2014/main" id="{C7E3F294-2858-4424-EECF-A1D2E07201E6}"/>
              </a:ext>
            </a:extLst>
          </p:cNvPr>
          <p:cNvCxnSpPr>
            <a:cxnSpLocks/>
          </p:cNvCxnSpPr>
          <p:nvPr/>
        </p:nvCxnSpPr>
        <p:spPr>
          <a:xfrm>
            <a:off x="6486597" y="3439877"/>
            <a:ext cx="21892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2" name="Retângulo: Cantos Arredondados 31">
            <a:extLst>
              <a:ext uri="{FF2B5EF4-FFF2-40B4-BE49-F238E27FC236}">
                <a16:creationId xmlns:a16="http://schemas.microsoft.com/office/drawing/2014/main" id="{CFDFF619-424F-58C0-ABCD-A431B8178C07}"/>
              </a:ext>
            </a:extLst>
          </p:cNvPr>
          <p:cNvSpPr/>
          <p:nvPr/>
        </p:nvSpPr>
        <p:spPr>
          <a:xfrm>
            <a:off x="6667135" y="3260912"/>
            <a:ext cx="537434" cy="357930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3" name="Imagem 32">
            <a:extLst>
              <a:ext uri="{FF2B5EF4-FFF2-40B4-BE49-F238E27FC236}">
                <a16:creationId xmlns:a16="http://schemas.microsoft.com/office/drawing/2014/main" id="{BA3D1345-7F94-7BA0-70DA-EFF568F7E09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4125274" y="916047"/>
            <a:ext cx="4306616" cy="2148755"/>
          </a:xfrm>
          <a:prstGeom prst="rect">
            <a:avLst/>
          </a:prstGeom>
          <a:ln>
            <a:noFill/>
          </a:ln>
          <a:effectLst>
            <a:glow rad="139700">
              <a:schemeClr val="accent6">
                <a:satMod val="175000"/>
                <a:alpha val="40000"/>
              </a:schemeClr>
            </a:glow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28514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470;p39">
            <a:extLst>
              <a:ext uri="{FF2B5EF4-FFF2-40B4-BE49-F238E27FC236}">
                <a16:creationId xmlns:a16="http://schemas.microsoft.com/office/drawing/2014/main" id="{BF6C4414-9D83-D93B-D9E1-2F39D1C3069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86</a:t>
            </a:fld>
            <a:endParaRPr/>
          </a:p>
        </p:txBody>
      </p:sp>
      <p:grpSp>
        <p:nvGrpSpPr>
          <p:cNvPr id="26" name="Google Shape;549;p44">
            <a:extLst>
              <a:ext uri="{FF2B5EF4-FFF2-40B4-BE49-F238E27FC236}">
                <a16:creationId xmlns:a16="http://schemas.microsoft.com/office/drawing/2014/main" id="{E70E8185-2EC5-4F55-055B-4BB26B7CAFE3}"/>
              </a:ext>
            </a:extLst>
          </p:cNvPr>
          <p:cNvGrpSpPr/>
          <p:nvPr/>
        </p:nvGrpSpPr>
        <p:grpSpPr>
          <a:xfrm>
            <a:off x="8276571" y="339309"/>
            <a:ext cx="456973" cy="458482"/>
            <a:chOff x="3955900" y="2984500"/>
            <a:chExt cx="414000" cy="422525"/>
          </a:xfrm>
        </p:grpSpPr>
        <p:sp>
          <p:nvSpPr>
            <p:cNvPr id="27" name="Google Shape;550;p44">
              <a:extLst>
                <a:ext uri="{FF2B5EF4-FFF2-40B4-BE49-F238E27FC236}">
                  <a16:creationId xmlns:a16="http://schemas.microsoft.com/office/drawing/2014/main" id="{E823EBC4-1E6B-455E-822A-84B8E044DCFD}"/>
                </a:ext>
              </a:extLst>
            </p:cNvPr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551;p44">
              <a:extLst>
                <a:ext uri="{FF2B5EF4-FFF2-40B4-BE49-F238E27FC236}">
                  <a16:creationId xmlns:a16="http://schemas.microsoft.com/office/drawing/2014/main" id="{9929C983-0331-4A49-F79C-9F91ED741A49}"/>
                </a:ext>
              </a:extLst>
            </p:cNvPr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552;p44">
              <a:extLst>
                <a:ext uri="{FF2B5EF4-FFF2-40B4-BE49-F238E27FC236}">
                  <a16:creationId xmlns:a16="http://schemas.microsoft.com/office/drawing/2014/main" id="{4B88C154-A367-409B-57F5-4E3316DBC6B9}"/>
                </a:ext>
              </a:extLst>
            </p:cNvPr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" name="Google Shape;548;p44">
            <a:extLst>
              <a:ext uri="{FF2B5EF4-FFF2-40B4-BE49-F238E27FC236}">
                <a16:creationId xmlns:a16="http://schemas.microsoft.com/office/drawing/2014/main" id="{0F3952E1-55B9-6D85-262D-1B7F983089BE}"/>
              </a:ext>
            </a:extLst>
          </p:cNvPr>
          <p:cNvSpPr txBox="1">
            <a:spLocks/>
          </p:cNvSpPr>
          <p:nvPr/>
        </p:nvSpPr>
        <p:spPr>
          <a:xfrm>
            <a:off x="482399" y="410000"/>
            <a:ext cx="7204759" cy="488902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40F20">
                <a:alpha val="4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9pPr>
          </a:lstStyle>
          <a:p>
            <a:r>
              <a:rPr lang="pt-BR"/>
              <a:t>Estudo de Caso – Fase 3 - </a:t>
            </a:r>
            <a:r>
              <a:rPr lang="pt-BR" sz="2000"/>
              <a:t>Estudo de Viabilidade</a:t>
            </a:r>
            <a:endParaRPr lang="pt-BR" sz="2000" dirty="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D7A0CE2E-024E-D5B8-5170-394B1E00227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522" t="5974" r="7990" b="19317"/>
          <a:stretch/>
        </p:blipFill>
        <p:spPr>
          <a:xfrm>
            <a:off x="597793" y="898902"/>
            <a:ext cx="7527289" cy="3698648"/>
          </a:xfrm>
          <a:prstGeom prst="rect">
            <a:avLst/>
          </a:prstGeom>
        </p:spPr>
      </p:pic>
      <p:cxnSp>
        <p:nvCxnSpPr>
          <p:cNvPr id="10" name="Conector: Angulado 9">
            <a:extLst>
              <a:ext uri="{FF2B5EF4-FFF2-40B4-BE49-F238E27FC236}">
                <a16:creationId xmlns:a16="http://schemas.microsoft.com/office/drawing/2014/main" id="{3C9F312B-9882-1622-014F-7CDCCA0436EC}"/>
              </a:ext>
            </a:extLst>
          </p:cNvPr>
          <p:cNvCxnSpPr>
            <a:cxnSpLocks/>
          </p:cNvCxnSpPr>
          <p:nvPr/>
        </p:nvCxnSpPr>
        <p:spPr>
          <a:xfrm rot="16200000" flipH="1">
            <a:off x="818779" y="2078886"/>
            <a:ext cx="814251" cy="690039"/>
          </a:xfrm>
          <a:prstGeom prst="bentConnector3">
            <a:avLst>
              <a:gd name="adj1" fmla="val 100848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68295048-D175-5589-765A-552832A158C1}"/>
              </a:ext>
            </a:extLst>
          </p:cNvPr>
          <p:cNvSpPr txBox="1"/>
          <p:nvPr/>
        </p:nvSpPr>
        <p:spPr>
          <a:xfrm>
            <a:off x="597794" y="2592903"/>
            <a:ext cx="484428" cy="2616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1100" b="1">
                <a:ln/>
                <a:solidFill>
                  <a:schemeClr val="accent3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pt-BR" dirty="0"/>
              <a:t>NÃO</a:t>
            </a:r>
          </a:p>
        </p:txBody>
      </p:sp>
      <p:cxnSp>
        <p:nvCxnSpPr>
          <p:cNvPr id="13" name="Conector de Seta Reta 12">
            <a:extLst>
              <a:ext uri="{FF2B5EF4-FFF2-40B4-BE49-F238E27FC236}">
                <a16:creationId xmlns:a16="http://schemas.microsoft.com/office/drawing/2014/main" id="{BA76D87E-E650-F737-D98B-E0DF28BDEFD3}"/>
              </a:ext>
            </a:extLst>
          </p:cNvPr>
          <p:cNvCxnSpPr>
            <a:cxnSpLocks/>
          </p:cNvCxnSpPr>
          <p:nvPr/>
        </p:nvCxnSpPr>
        <p:spPr>
          <a:xfrm>
            <a:off x="1858601" y="2831031"/>
            <a:ext cx="61752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3CEDAED6-13BC-327C-AFA8-8A2BA847EF53}"/>
              </a:ext>
            </a:extLst>
          </p:cNvPr>
          <p:cNvSpPr txBox="1"/>
          <p:nvPr/>
        </p:nvSpPr>
        <p:spPr>
          <a:xfrm>
            <a:off x="1703934" y="2831031"/>
            <a:ext cx="926857" cy="2616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sz="1100" b="1">
                <a:ln/>
                <a:solidFill>
                  <a:schemeClr val="accent3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pt-BR" dirty="0"/>
              <a:t>ENTRADAS</a:t>
            </a:r>
          </a:p>
        </p:txBody>
      </p:sp>
      <p:cxnSp>
        <p:nvCxnSpPr>
          <p:cNvPr id="15" name="Conector: Angulado 14">
            <a:extLst>
              <a:ext uri="{FF2B5EF4-FFF2-40B4-BE49-F238E27FC236}">
                <a16:creationId xmlns:a16="http://schemas.microsoft.com/office/drawing/2014/main" id="{D4B89A1F-5172-B3F4-640D-BC37C145DCE2}"/>
              </a:ext>
            </a:extLst>
          </p:cNvPr>
          <p:cNvCxnSpPr>
            <a:cxnSpLocks/>
          </p:cNvCxnSpPr>
          <p:nvPr/>
        </p:nvCxnSpPr>
        <p:spPr>
          <a:xfrm>
            <a:off x="2843189" y="3013067"/>
            <a:ext cx="690040" cy="357930"/>
          </a:xfrm>
          <a:prstGeom prst="bentConnector3">
            <a:avLst>
              <a:gd name="adj1" fmla="val 3521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5F3DB798-6F8A-8298-E6ED-7A085C16841B}"/>
              </a:ext>
            </a:extLst>
          </p:cNvPr>
          <p:cNvSpPr/>
          <p:nvPr/>
        </p:nvSpPr>
        <p:spPr>
          <a:xfrm>
            <a:off x="3497065" y="3260912"/>
            <a:ext cx="716439" cy="357930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8" name="Conector de Seta Reta 17">
            <a:extLst>
              <a:ext uri="{FF2B5EF4-FFF2-40B4-BE49-F238E27FC236}">
                <a16:creationId xmlns:a16="http://schemas.microsoft.com/office/drawing/2014/main" id="{B628C21F-42FA-3587-2DAF-40D55B13E8EB}"/>
              </a:ext>
            </a:extLst>
          </p:cNvPr>
          <p:cNvCxnSpPr>
            <a:cxnSpLocks/>
          </p:cNvCxnSpPr>
          <p:nvPr/>
        </p:nvCxnSpPr>
        <p:spPr>
          <a:xfrm>
            <a:off x="4189489" y="3439877"/>
            <a:ext cx="31772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9" name="Retângulo: Cantos Arredondados 18">
            <a:extLst>
              <a:ext uri="{FF2B5EF4-FFF2-40B4-BE49-F238E27FC236}">
                <a16:creationId xmlns:a16="http://schemas.microsoft.com/office/drawing/2014/main" id="{EB3B2256-CE8A-7864-0C1D-827DE302F9DF}"/>
              </a:ext>
            </a:extLst>
          </p:cNvPr>
          <p:cNvSpPr/>
          <p:nvPr/>
        </p:nvSpPr>
        <p:spPr>
          <a:xfrm>
            <a:off x="4435238" y="3260912"/>
            <a:ext cx="751839" cy="357930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0" name="Conector de Seta Reta 19">
            <a:extLst>
              <a:ext uri="{FF2B5EF4-FFF2-40B4-BE49-F238E27FC236}">
                <a16:creationId xmlns:a16="http://schemas.microsoft.com/office/drawing/2014/main" id="{AC1DB1C6-8449-B077-9E68-FA2CA81FBE16}"/>
              </a:ext>
            </a:extLst>
          </p:cNvPr>
          <p:cNvCxnSpPr>
            <a:cxnSpLocks/>
          </p:cNvCxnSpPr>
          <p:nvPr/>
        </p:nvCxnSpPr>
        <p:spPr>
          <a:xfrm>
            <a:off x="5142345" y="3431331"/>
            <a:ext cx="31772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437700B1-40EB-4633-5C5B-88AF976BA17F}"/>
              </a:ext>
            </a:extLst>
          </p:cNvPr>
          <p:cNvSpPr/>
          <p:nvPr/>
        </p:nvSpPr>
        <p:spPr>
          <a:xfrm>
            <a:off x="5426511" y="3192031"/>
            <a:ext cx="576882" cy="499751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2" name="Conector de Seta Reta 21">
            <a:extLst>
              <a:ext uri="{FF2B5EF4-FFF2-40B4-BE49-F238E27FC236}">
                <a16:creationId xmlns:a16="http://schemas.microsoft.com/office/drawing/2014/main" id="{B0FD1933-FABD-1765-A70D-A1802CF08C01}"/>
              </a:ext>
            </a:extLst>
          </p:cNvPr>
          <p:cNvCxnSpPr>
            <a:cxnSpLocks/>
          </p:cNvCxnSpPr>
          <p:nvPr/>
        </p:nvCxnSpPr>
        <p:spPr>
          <a:xfrm>
            <a:off x="5986639" y="3439877"/>
            <a:ext cx="21892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3" name="Retângulo: Cantos Arredondados 22">
            <a:extLst>
              <a:ext uri="{FF2B5EF4-FFF2-40B4-BE49-F238E27FC236}">
                <a16:creationId xmlns:a16="http://schemas.microsoft.com/office/drawing/2014/main" id="{F5A34F10-6D20-87A4-84DD-3E5E7BB9DB4B}"/>
              </a:ext>
            </a:extLst>
          </p:cNvPr>
          <p:cNvSpPr/>
          <p:nvPr/>
        </p:nvSpPr>
        <p:spPr>
          <a:xfrm>
            <a:off x="6167177" y="3260912"/>
            <a:ext cx="537434" cy="357930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4" name="Conector de Seta Reta 23">
            <a:extLst>
              <a:ext uri="{FF2B5EF4-FFF2-40B4-BE49-F238E27FC236}">
                <a16:creationId xmlns:a16="http://schemas.microsoft.com/office/drawing/2014/main" id="{6AE27504-AD85-12AC-5A9E-007F159E132A}"/>
              </a:ext>
            </a:extLst>
          </p:cNvPr>
          <p:cNvCxnSpPr>
            <a:cxnSpLocks/>
          </p:cNvCxnSpPr>
          <p:nvPr/>
        </p:nvCxnSpPr>
        <p:spPr>
          <a:xfrm flipV="1">
            <a:off x="6679274" y="3431331"/>
            <a:ext cx="339506" cy="854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5" name="Retângulo: Cantos Arredondados 24">
            <a:extLst>
              <a:ext uri="{FF2B5EF4-FFF2-40B4-BE49-F238E27FC236}">
                <a16:creationId xmlns:a16="http://schemas.microsoft.com/office/drawing/2014/main" id="{09DFAA67-E2CA-C677-4CA4-D29BFC34C2D9}"/>
              </a:ext>
            </a:extLst>
          </p:cNvPr>
          <p:cNvSpPr/>
          <p:nvPr/>
        </p:nvSpPr>
        <p:spPr>
          <a:xfrm>
            <a:off x="6989045" y="3252366"/>
            <a:ext cx="907630" cy="357930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0" name="Imagem 29">
            <a:extLst>
              <a:ext uri="{FF2B5EF4-FFF2-40B4-BE49-F238E27FC236}">
                <a16:creationId xmlns:a16="http://schemas.microsoft.com/office/drawing/2014/main" id="{6AD733B3-D40D-BBD9-6CDF-271BB2515FC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2077569" y="1249882"/>
            <a:ext cx="4532086" cy="2947651"/>
          </a:xfrm>
          <a:prstGeom prst="rect">
            <a:avLst/>
          </a:prstGeom>
          <a:ln>
            <a:noFill/>
          </a:ln>
          <a:effectLst>
            <a:glow rad="139700">
              <a:schemeClr val="accent6">
                <a:satMod val="175000"/>
                <a:alpha val="40000"/>
              </a:schemeClr>
            </a:glow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59770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44"/>
          <p:cNvSpPr txBox="1">
            <a:spLocks noGrp="1"/>
          </p:cNvSpPr>
          <p:nvPr>
            <p:ph type="sldNum" idx="12"/>
          </p:nvPr>
        </p:nvSpPr>
        <p:spPr>
          <a:xfrm>
            <a:off x="8382341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87</a:t>
            </a:fld>
            <a:endParaRPr/>
          </a:p>
        </p:txBody>
      </p:sp>
      <p:sp>
        <p:nvSpPr>
          <p:cNvPr id="548" name="Google Shape;548;p44"/>
          <p:cNvSpPr txBox="1">
            <a:spLocks noGrp="1"/>
          </p:cNvSpPr>
          <p:nvPr>
            <p:ph type="title" idx="4294967295"/>
          </p:nvPr>
        </p:nvSpPr>
        <p:spPr>
          <a:xfrm>
            <a:off x="482399" y="410000"/>
            <a:ext cx="7204759" cy="48890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" dirty="0"/>
              <a:t>Estudo de Caso – Fase 3 - </a:t>
            </a:r>
            <a:r>
              <a:rPr lang="en" sz="2000" dirty="0"/>
              <a:t>Estudo de Viabilidade</a:t>
            </a:r>
            <a:endParaRPr sz="2000" dirty="0"/>
          </a:p>
        </p:txBody>
      </p:sp>
      <p:grpSp>
        <p:nvGrpSpPr>
          <p:cNvPr id="549" name="Google Shape;549;p44"/>
          <p:cNvGrpSpPr/>
          <p:nvPr/>
        </p:nvGrpSpPr>
        <p:grpSpPr>
          <a:xfrm>
            <a:off x="8276571" y="339309"/>
            <a:ext cx="456973" cy="458482"/>
            <a:chOff x="3955900" y="2984500"/>
            <a:chExt cx="414000" cy="422525"/>
          </a:xfrm>
        </p:grpSpPr>
        <p:sp>
          <p:nvSpPr>
            <p:cNvPr id="550" name="Google Shape;550;p44"/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44"/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44"/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" name="Agrupar 4">
            <a:extLst>
              <a:ext uri="{FF2B5EF4-FFF2-40B4-BE49-F238E27FC236}">
                <a16:creationId xmlns:a16="http://schemas.microsoft.com/office/drawing/2014/main" id="{3711A305-0CAA-25B7-8EBE-D1FCD790796D}"/>
              </a:ext>
            </a:extLst>
          </p:cNvPr>
          <p:cNvGrpSpPr/>
          <p:nvPr/>
        </p:nvGrpSpPr>
        <p:grpSpPr>
          <a:xfrm>
            <a:off x="1086742" y="1205068"/>
            <a:ext cx="2466284" cy="3300196"/>
            <a:chOff x="649286" y="1297354"/>
            <a:chExt cx="2466284" cy="3300196"/>
          </a:xfrm>
        </p:grpSpPr>
        <p:pic>
          <p:nvPicPr>
            <p:cNvPr id="4" name="Imagem 3">
              <a:extLst>
                <a:ext uri="{FF2B5EF4-FFF2-40B4-BE49-F238E27FC236}">
                  <a16:creationId xmlns:a16="http://schemas.microsoft.com/office/drawing/2014/main" id="{920E7CE3-5B5D-71C9-C1A5-B03346A782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7219" r="81802"/>
            <a:stretch/>
          </p:blipFill>
          <p:spPr>
            <a:xfrm>
              <a:off x="649286" y="1297354"/>
              <a:ext cx="688351" cy="3300196"/>
            </a:xfrm>
            <a:prstGeom prst="rect">
              <a:avLst/>
            </a:prstGeom>
          </p:spPr>
        </p:pic>
        <p:pic>
          <p:nvPicPr>
            <p:cNvPr id="11" name="Imagem 10">
              <a:extLst>
                <a:ext uri="{FF2B5EF4-FFF2-40B4-BE49-F238E27FC236}">
                  <a16:creationId xmlns:a16="http://schemas.microsoft.com/office/drawing/2014/main" id="{5F91E0E9-2DA2-F92C-5975-706E00FB22C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3261" t="7219" r="12"/>
            <a:stretch/>
          </p:blipFill>
          <p:spPr>
            <a:xfrm>
              <a:off x="1348087" y="1297354"/>
              <a:ext cx="1767483" cy="330019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BCD29E07-50AD-FFC5-BEF1-BDD8645A28B2}"/>
              </a:ext>
            </a:extLst>
          </p:cNvPr>
          <p:cNvSpPr txBox="1"/>
          <p:nvPr/>
        </p:nvSpPr>
        <p:spPr>
          <a:xfrm>
            <a:off x="1086741" y="868181"/>
            <a:ext cx="2466285" cy="306166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40F20">
                <a:alpha val="4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1pPr>
            <a:lvl2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2pPr>
            <a:lvl3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3pPr>
            <a:lvl4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4pPr>
            <a:lvl5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5pPr>
            <a:lvl6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6pPr>
            <a:lvl7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7pPr>
            <a:lvl8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8pPr>
            <a:lvl9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9pPr>
          </a:lstStyle>
          <a:p>
            <a:pPr algn="ctr"/>
            <a:r>
              <a:rPr lang="pt-BR" sz="1800" dirty="0"/>
              <a:t>Tabela</a:t>
            </a:r>
            <a:r>
              <a:rPr lang="en" sz="1800" dirty="0"/>
              <a:t> 5.35 - Dúvida</a:t>
            </a:r>
            <a:endParaRPr lang="pt-BR" sz="1800" dirty="0"/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4D54D408-6ECF-AF65-71D5-F36CE4A1C017}"/>
              </a:ext>
            </a:extLst>
          </p:cNvPr>
          <p:cNvGrpSpPr/>
          <p:nvPr/>
        </p:nvGrpSpPr>
        <p:grpSpPr>
          <a:xfrm>
            <a:off x="4250646" y="1360051"/>
            <a:ext cx="3335776" cy="2722283"/>
            <a:chOff x="4285752" y="1503201"/>
            <a:chExt cx="3432693" cy="2602669"/>
          </a:xfrm>
        </p:grpSpPr>
        <p:grpSp>
          <p:nvGrpSpPr>
            <p:cNvPr id="8" name="Agrupar 7">
              <a:extLst>
                <a:ext uri="{FF2B5EF4-FFF2-40B4-BE49-F238E27FC236}">
                  <a16:creationId xmlns:a16="http://schemas.microsoft.com/office/drawing/2014/main" id="{56221902-B080-DAB2-EFA4-7ECF7AA03AE0}"/>
                </a:ext>
              </a:extLst>
            </p:cNvPr>
            <p:cNvGrpSpPr/>
            <p:nvPr/>
          </p:nvGrpSpPr>
          <p:grpSpPr>
            <a:xfrm>
              <a:off x="4285752" y="1908312"/>
              <a:ext cx="3432693" cy="2197558"/>
              <a:chOff x="3339548" y="1900361"/>
              <a:chExt cx="3432693" cy="2197558"/>
            </a:xfrm>
          </p:grpSpPr>
          <p:pic>
            <p:nvPicPr>
              <p:cNvPr id="7" name="Imagem 6">
                <a:extLst>
                  <a:ext uri="{FF2B5EF4-FFF2-40B4-BE49-F238E27FC236}">
                    <a16:creationId xmlns:a16="http://schemas.microsoft.com/office/drawing/2014/main" id="{8C6E3A36-9442-880B-B460-037F40EE032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1087" t="15190" r="78995"/>
              <a:stretch/>
            </p:blipFill>
            <p:spPr>
              <a:xfrm>
                <a:off x="3339548" y="1900361"/>
                <a:ext cx="1168842" cy="2197558"/>
              </a:xfrm>
              <a:prstGeom prst="rect">
                <a:avLst/>
              </a:prstGeom>
            </p:spPr>
          </p:pic>
          <p:pic>
            <p:nvPicPr>
              <p:cNvPr id="16" name="Imagem 15">
                <a:extLst>
                  <a:ext uri="{FF2B5EF4-FFF2-40B4-BE49-F238E27FC236}">
                    <a16:creationId xmlns:a16="http://schemas.microsoft.com/office/drawing/2014/main" id="{FFAFA50A-A4B8-0587-978C-4F1A5EB429B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59892" t="15190" r="1086"/>
              <a:stretch/>
            </p:blipFill>
            <p:spPr>
              <a:xfrm>
                <a:off x="4482265" y="1900361"/>
                <a:ext cx="2289976" cy="2197557"/>
              </a:xfrm>
              <a:prstGeom prst="rect">
                <a:avLst/>
              </a:prstGeom>
            </p:spPr>
          </p:pic>
        </p:grpSp>
        <p:sp>
          <p:nvSpPr>
            <p:cNvPr id="18" name="CaixaDeTexto 17">
              <a:extLst>
                <a:ext uri="{FF2B5EF4-FFF2-40B4-BE49-F238E27FC236}">
                  <a16:creationId xmlns:a16="http://schemas.microsoft.com/office/drawing/2014/main" id="{D9DC21BC-1B50-F8F4-D9C6-A11F0758AD96}"/>
                </a:ext>
              </a:extLst>
            </p:cNvPr>
            <p:cNvSpPr txBox="1"/>
            <p:nvPr/>
          </p:nvSpPr>
          <p:spPr>
            <a:xfrm>
              <a:off x="4285752" y="1503201"/>
              <a:ext cx="3401406" cy="306166"/>
            </a:xfrm>
            <a:prstGeom prst="rect">
              <a:avLst/>
            </a:prstGeom>
            <a:noFill/>
            <a:ln>
              <a:noFill/>
            </a:ln>
            <a:effectLst>
              <a:outerShdw blurRad="42863" dist="9525" dir="5400000" algn="bl" rotWithShape="0">
                <a:srgbClr val="040F20">
                  <a:alpha val="40000"/>
                </a:srgbClr>
              </a:outerShdw>
            </a:effectLst>
          </p:spPr>
          <p:txBody>
            <a:bodyPr spcFirstLastPara="1" wrap="square" lIns="0" tIns="0" rIns="0" bIns="0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>
                <a:buClr>
                  <a:schemeClr val="lt1"/>
                </a:buClr>
                <a:buSzPts val="2800"/>
                <a:buFont typeface="IBM Plex Serif SemiBold"/>
                <a:buNone/>
                <a:defRPr sz="2800">
                  <a:solidFill>
                    <a:schemeClr val="lt1"/>
                  </a:solidFill>
                  <a:latin typeface="IBM Plex Serif SemiBold"/>
                  <a:ea typeface="IBM Plex Serif SemiBold"/>
                  <a:cs typeface="IBM Plex Serif SemiBold"/>
                  <a:sym typeface="IBM Plex Serif SemiBold"/>
                </a:defRPr>
              </a:lvl1pPr>
              <a:lvl2pPr>
                <a:buClr>
                  <a:schemeClr val="lt1"/>
                </a:buClr>
                <a:buSzPts val="2800"/>
                <a:buFont typeface="IBM Plex Serif SemiBold"/>
                <a:buNone/>
                <a:defRPr sz="2800">
                  <a:solidFill>
                    <a:schemeClr val="lt1"/>
                  </a:solidFill>
                  <a:latin typeface="IBM Plex Serif SemiBold"/>
                  <a:ea typeface="IBM Plex Serif SemiBold"/>
                  <a:cs typeface="IBM Plex Serif SemiBold"/>
                  <a:sym typeface="IBM Plex Serif SemiBold"/>
                </a:defRPr>
              </a:lvl2pPr>
              <a:lvl3pPr>
                <a:buClr>
                  <a:schemeClr val="lt1"/>
                </a:buClr>
                <a:buSzPts val="2800"/>
                <a:buFont typeface="IBM Plex Serif SemiBold"/>
                <a:buNone/>
                <a:defRPr sz="2800">
                  <a:solidFill>
                    <a:schemeClr val="lt1"/>
                  </a:solidFill>
                  <a:latin typeface="IBM Plex Serif SemiBold"/>
                  <a:ea typeface="IBM Plex Serif SemiBold"/>
                  <a:cs typeface="IBM Plex Serif SemiBold"/>
                  <a:sym typeface="IBM Plex Serif SemiBold"/>
                </a:defRPr>
              </a:lvl3pPr>
              <a:lvl4pPr>
                <a:buClr>
                  <a:schemeClr val="lt1"/>
                </a:buClr>
                <a:buSzPts val="2800"/>
                <a:buFont typeface="IBM Plex Serif SemiBold"/>
                <a:buNone/>
                <a:defRPr sz="2800">
                  <a:solidFill>
                    <a:schemeClr val="lt1"/>
                  </a:solidFill>
                  <a:latin typeface="IBM Plex Serif SemiBold"/>
                  <a:ea typeface="IBM Plex Serif SemiBold"/>
                  <a:cs typeface="IBM Plex Serif SemiBold"/>
                  <a:sym typeface="IBM Plex Serif SemiBold"/>
                </a:defRPr>
              </a:lvl4pPr>
              <a:lvl5pPr>
                <a:buClr>
                  <a:schemeClr val="lt1"/>
                </a:buClr>
                <a:buSzPts val="2800"/>
                <a:buFont typeface="IBM Plex Serif SemiBold"/>
                <a:buNone/>
                <a:defRPr sz="2800">
                  <a:solidFill>
                    <a:schemeClr val="lt1"/>
                  </a:solidFill>
                  <a:latin typeface="IBM Plex Serif SemiBold"/>
                  <a:ea typeface="IBM Plex Serif SemiBold"/>
                  <a:cs typeface="IBM Plex Serif SemiBold"/>
                  <a:sym typeface="IBM Plex Serif SemiBold"/>
                </a:defRPr>
              </a:lvl5pPr>
              <a:lvl6pPr>
                <a:buClr>
                  <a:schemeClr val="lt1"/>
                </a:buClr>
                <a:buSzPts val="2800"/>
                <a:buFont typeface="IBM Plex Serif SemiBold"/>
                <a:buNone/>
                <a:defRPr sz="2800">
                  <a:solidFill>
                    <a:schemeClr val="lt1"/>
                  </a:solidFill>
                  <a:latin typeface="IBM Plex Serif SemiBold"/>
                  <a:ea typeface="IBM Plex Serif SemiBold"/>
                  <a:cs typeface="IBM Plex Serif SemiBold"/>
                  <a:sym typeface="IBM Plex Serif SemiBold"/>
                </a:defRPr>
              </a:lvl6pPr>
              <a:lvl7pPr>
                <a:buClr>
                  <a:schemeClr val="lt1"/>
                </a:buClr>
                <a:buSzPts val="2800"/>
                <a:buFont typeface="IBM Plex Serif SemiBold"/>
                <a:buNone/>
                <a:defRPr sz="2800">
                  <a:solidFill>
                    <a:schemeClr val="lt1"/>
                  </a:solidFill>
                  <a:latin typeface="IBM Plex Serif SemiBold"/>
                  <a:ea typeface="IBM Plex Serif SemiBold"/>
                  <a:cs typeface="IBM Plex Serif SemiBold"/>
                  <a:sym typeface="IBM Plex Serif SemiBold"/>
                </a:defRPr>
              </a:lvl7pPr>
              <a:lvl8pPr>
                <a:buClr>
                  <a:schemeClr val="lt1"/>
                </a:buClr>
                <a:buSzPts val="2800"/>
                <a:buFont typeface="IBM Plex Serif SemiBold"/>
                <a:buNone/>
                <a:defRPr sz="2800">
                  <a:solidFill>
                    <a:schemeClr val="lt1"/>
                  </a:solidFill>
                  <a:latin typeface="IBM Plex Serif SemiBold"/>
                  <a:ea typeface="IBM Plex Serif SemiBold"/>
                  <a:cs typeface="IBM Plex Serif SemiBold"/>
                  <a:sym typeface="IBM Plex Serif SemiBold"/>
                </a:defRPr>
              </a:lvl8pPr>
              <a:lvl9pPr>
                <a:buClr>
                  <a:schemeClr val="lt1"/>
                </a:buClr>
                <a:buSzPts val="2800"/>
                <a:buFont typeface="IBM Plex Serif SemiBold"/>
                <a:buNone/>
                <a:defRPr sz="2800">
                  <a:solidFill>
                    <a:schemeClr val="lt1"/>
                  </a:solidFill>
                  <a:latin typeface="IBM Plex Serif SemiBold"/>
                  <a:ea typeface="IBM Plex Serif SemiBold"/>
                  <a:cs typeface="IBM Plex Serif SemiBold"/>
                  <a:sym typeface="IBM Plex Serif SemiBold"/>
                </a:defRPr>
              </a:lvl9pPr>
            </a:lstStyle>
            <a:p>
              <a:pPr algn="ctr"/>
              <a:r>
                <a:rPr lang="pt-BR" sz="1800" dirty="0"/>
                <a:t>Tabela</a:t>
              </a:r>
              <a:r>
                <a:rPr lang="en" sz="1800" dirty="0"/>
                <a:t> 5.38 - Assertividade</a:t>
              </a:r>
              <a:endParaRPr lang="pt-BR" sz="1800" dirty="0"/>
            </a:p>
          </p:txBody>
        </p:sp>
      </p:grpSp>
    </p:spTree>
    <p:extLst>
      <p:ext uri="{BB962C8B-B14F-4D97-AF65-F5344CB8AC3E}">
        <p14:creationId xmlns:p14="http://schemas.microsoft.com/office/powerpoint/2010/main" val="419080569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44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88</a:t>
            </a:fld>
            <a:endParaRPr/>
          </a:p>
        </p:txBody>
      </p:sp>
      <p:grpSp>
        <p:nvGrpSpPr>
          <p:cNvPr id="549" name="Google Shape;549;p44"/>
          <p:cNvGrpSpPr/>
          <p:nvPr/>
        </p:nvGrpSpPr>
        <p:grpSpPr>
          <a:xfrm>
            <a:off x="8276571" y="339309"/>
            <a:ext cx="456973" cy="458482"/>
            <a:chOff x="3955900" y="2984500"/>
            <a:chExt cx="414000" cy="422525"/>
          </a:xfrm>
        </p:grpSpPr>
        <p:sp>
          <p:nvSpPr>
            <p:cNvPr id="550" name="Google Shape;550;p44"/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44"/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44"/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" name="Google Shape;548;p44">
            <a:extLst>
              <a:ext uri="{FF2B5EF4-FFF2-40B4-BE49-F238E27FC236}">
                <a16:creationId xmlns:a16="http://schemas.microsoft.com/office/drawing/2014/main" id="{61D78783-82DF-E122-489C-143A1BF366E9}"/>
              </a:ext>
            </a:extLst>
          </p:cNvPr>
          <p:cNvSpPr txBox="1">
            <a:spLocks/>
          </p:cNvSpPr>
          <p:nvPr/>
        </p:nvSpPr>
        <p:spPr>
          <a:xfrm>
            <a:off x="482399" y="410000"/>
            <a:ext cx="7204759" cy="488902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40F20">
                <a:alpha val="4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9pPr>
          </a:lstStyle>
          <a:p>
            <a:r>
              <a:rPr lang="pt-BR"/>
              <a:t>Estudo de Caso – Fase 3 - </a:t>
            </a:r>
            <a:r>
              <a:rPr lang="pt-BR" sz="2000"/>
              <a:t>Estudo de Viabilidade</a:t>
            </a:r>
            <a:endParaRPr lang="pt-BR" sz="2000" dirty="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5603F5AD-2314-8DB0-CAE8-7D823CF9AAB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5598" t="36642" r="4" b="2006"/>
          <a:stretch/>
        </p:blipFill>
        <p:spPr>
          <a:xfrm>
            <a:off x="1859850" y="1300951"/>
            <a:ext cx="5424299" cy="3037399"/>
          </a:xfrm>
          <a:prstGeom prst="rect">
            <a:avLst/>
          </a:prstGeom>
        </p:spPr>
      </p:pic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169566AB-B51D-FE11-F122-CB10BA539E7C}"/>
              </a:ext>
            </a:extLst>
          </p:cNvPr>
          <p:cNvSpPr/>
          <p:nvPr/>
        </p:nvSpPr>
        <p:spPr>
          <a:xfrm>
            <a:off x="1859850" y="2144667"/>
            <a:ext cx="716439" cy="357930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1" name="Conector de Seta Reta 10">
            <a:extLst>
              <a:ext uri="{FF2B5EF4-FFF2-40B4-BE49-F238E27FC236}">
                <a16:creationId xmlns:a16="http://schemas.microsoft.com/office/drawing/2014/main" id="{7B046756-DFA0-9EEA-6F65-5C9D1F5C653B}"/>
              </a:ext>
            </a:extLst>
          </p:cNvPr>
          <p:cNvCxnSpPr>
            <a:cxnSpLocks/>
          </p:cNvCxnSpPr>
          <p:nvPr/>
        </p:nvCxnSpPr>
        <p:spPr>
          <a:xfrm>
            <a:off x="2552274" y="2323632"/>
            <a:ext cx="31772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E8BD513B-2F11-C63D-1A81-5076EFD68ED2}"/>
              </a:ext>
            </a:extLst>
          </p:cNvPr>
          <p:cNvSpPr/>
          <p:nvPr/>
        </p:nvSpPr>
        <p:spPr>
          <a:xfrm>
            <a:off x="2798023" y="2144667"/>
            <a:ext cx="751839" cy="357930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3" name="Conector de Seta Reta 12">
            <a:extLst>
              <a:ext uri="{FF2B5EF4-FFF2-40B4-BE49-F238E27FC236}">
                <a16:creationId xmlns:a16="http://schemas.microsoft.com/office/drawing/2014/main" id="{53FC13C1-DD06-54EA-EC63-7C31618FE99B}"/>
              </a:ext>
            </a:extLst>
          </p:cNvPr>
          <p:cNvCxnSpPr>
            <a:cxnSpLocks/>
          </p:cNvCxnSpPr>
          <p:nvPr/>
        </p:nvCxnSpPr>
        <p:spPr>
          <a:xfrm>
            <a:off x="3505130" y="2315086"/>
            <a:ext cx="31772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D041D37B-9B58-8C1A-9329-945333E9BFE3}"/>
              </a:ext>
            </a:extLst>
          </p:cNvPr>
          <p:cNvSpPr/>
          <p:nvPr/>
        </p:nvSpPr>
        <p:spPr>
          <a:xfrm>
            <a:off x="3789296" y="2075786"/>
            <a:ext cx="576882" cy="499751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5" name="Conector de Seta Reta 14">
            <a:extLst>
              <a:ext uri="{FF2B5EF4-FFF2-40B4-BE49-F238E27FC236}">
                <a16:creationId xmlns:a16="http://schemas.microsoft.com/office/drawing/2014/main" id="{516E7066-6393-4911-9B21-BE24FD347A2F}"/>
              </a:ext>
            </a:extLst>
          </p:cNvPr>
          <p:cNvCxnSpPr>
            <a:cxnSpLocks/>
          </p:cNvCxnSpPr>
          <p:nvPr/>
        </p:nvCxnSpPr>
        <p:spPr>
          <a:xfrm>
            <a:off x="4349424" y="2323632"/>
            <a:ext cx="21892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3FB7B7EC-D054-8A14-0D4F-094395CA9B36}"/>
              </a:ext>
            </a:extLst>
          </p:cNvPr>
          <p:cNvSpPr/>
          <p:nvPr/>
        </p:nvSpPr>
        <p:spPr>
          <a:xfrm>
            <a:off x="4529962" y="2144667"/>
            <a:ext cx="537434" cy="357930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7" name="Conector de Seta Reta 16">
            <a:extLst>
              <a:ext uri="{FF2B5EF4-FFF2-40B4-BE49-F238E27FC236}">
                <a16:creationId xmlns:a16="http://schemas.microsoft.com/office/drawing/2014/main" id="{10F3FC6A-F5E6-6D9B-5B8C-0C51A5643790}"/>
              </a:ext>
            </a:extLst>
          </p:cNvPr>
          <p:cNvCxnSpPr>
            <a:cxnSpLocks/>
          </p:cNvCxnSpPr>
          <p:nvPr/>
        </p:nvCxnSpPr>
        <p:spPr>
          <a:xfrm flipV="1">
            <a:off x="5042059" y="2315086"/>
            <a:ext cx="339506" cy="854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A18BC5CB-A33B-481B-50F2-CC762D8E9E68}"/>
              </a:ext>
            </a:extLst>
          </p:cNvPr>
          <p:cNvSpPr/>
          <p:nvPr/>
        </p:nvSpPr>
        <p:spPr>
          <a:xfrm>
            <a:off x="5351830" y="2136121"/>
            <a:ext cx="907630" cy="357930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9" name="Conector de Seta Reta 18">
            <a:extLst>
              <a:ext uri="{FF2B5EF4-FFF2-40B4-BE49-F238E27FC236}">
                <a16:creationId xmlns:a16="http://schemas.microsoft.com/office/drawing/2014/main" id="{03285B73-BE67-6695-FD94-0282D219EE55}"/>
              </a:ext>
            </a:extLst>
          </p:cNvPr>
          <p:cNvCxnSpPr>
            <a:cxnSpLocks/>
          </p:cNvCxnSpPr>
          <p:nvPr/>
        </p:nvCxnSpPr>
        <p:spPr>
          <a:xfrm flipV="1">
            <a:off x="6239063" y="2323632"/>
            <a:ext cx="339506" cy="854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577FACF2-484F-645D-B6C8-5BBCDE4884C0}"/>
              </a:ext>
            </a:extLst>
          </p:cNvPr>
          <p:cNvSpPr/>
          <p:nvPr/>
        </p:nvSpPr>
        <p:spPr>
          <a:xfrm>
            <a:off x="6518736" y="2144667"/>
            <a:ext cx="529368" cy="349384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1" name="Conector de Seta Reta 20">
            <a:extLst>
              <a:ext uri="{FF2B5EF4-FFF2-40B4-BE49-F238E27FC236}">
                <a16:creationId xmlns:a16="http://schemas.microsoft.com/office/drawing/2014/main" id="{4984B7DF-16DA-7792-36CD-FE4AFBAE0DE9}"/>
              </a:ext>
            </a:extLst>
          </p:cNvPr>
          <p:cNvCxnSpPr>
            <a:cxnSpLocks/>
          </p:cNvCxnSpPr>
          <p:nvPr/>
        </p:nvCxnSpPr>
        <p:spPr>
          <a:xfrm>
            <a:off x="6783420" y="2494051"/>
            <a:ext cx="0" cy="32559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656D63F7-50EC-DD01-5807-F177E6FC7F9C}"/>
              </a:ext>
            </a:extLst>
          </p:cNvPr>
          <p:cNvSpPr/>
          <p:nvPr/>
        </p:nvSpPr>
        <p:spPr>
          <a:xfrm>
            <a:off x="6444681" y="2788611"/>
            <a:ext cx="703089" cy="340838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89403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2" grpId="0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44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89</a:t>
            </a:fld>
            <a:endParaRPr/>
          </a:p>
        </p:txBody>
      </p:sp>
      <p:sp>
        <p:nvSpPr>
          <p:cNvPr id="548" name="Google Shape;548;p44"/>
          <p:cNvSpPr txBox="1">
            <a:spLocks noGrp="1"/>
          </p:cNvSpPr>
          <p:nvPr>
            <p:ph type="title" idx="4294967295"/>
          </p:nvPr>
        </p:nvSpPr>
        <p:spPr>
          <a:xfrm>
            <a:off x="482400" y="410000"/>
            <a:ext cx="7468594" cy="461538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" dirty="0"/>
              <a:t>Estudo de Caso – Fase 3 - </a:t>
            </a:r>
            <a:r>
              <a:rPr lang="en" sz="2000" dirty="0"/>
              <a:t>Estudo de Viabilidade</a:t>
            </a:r>
            <a:endParaRPr dirty="0"/>
          </a:p>
        </p:txBody>
      </p:sp>
      <p:grpSp>
        <p:nvGrpSpPr>
          <p:cNvPr id="549" name="Google Shape;549;p44"/>
          <p:cNvGrpSpPr/>
          <p:nvPr/>
        </p:nvGrpSpPr>
        <p:grpSpPr>
          <a:xfrm>
            <a:off x="8276571" y="339309"/>
            <a:ext cx="456973" cy="458482"/>
            <a:chOff x="3955900" y="2984500"/>
            <a:chExt cx="414000" cy="422525"/>
          </a:xfrm>
        </p:grpSpPr>
        <p:sp>
          <p:nvSpPr>
            <p:cNvPr id="550" name="Google Shape;550;p44"/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44"/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44"/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" name="Agrupar 3">
            <a:extLst>
              <a:ext uri="{FF2B5EF4-FFF2-40B4-BE49-F238E27FC236}">
                <a16:creationId xmlns:a16="http://schemas.microsoft.com/office/drawing/2014/main" id="{8F0579F7-68FC-CE38-686B-D9A8DEC5BC8C}"/>
              </a:ext>
            </a:extLst>
          </p:cNvPr>
          <p:cNvGrpSpPr/>
          <p:nvPr/>
        </p:nvGrpSpPr>
        <p:grpSpPr>
          <a:xfrm>
            <a:off x="1142562" y="1776508"/>
            <a:ext cx="3449221" cy="2172584"/>
            <a:chOff x="775844" y="1757362"/>
            <a:chExt cx="4303362" cy="2710587"/>
          </a:xfrm>
        </p:grpSpPr>
        <p:pic>
          <p:nvPicPr>
            <p:cNvPr id="3" name="Imagem 2">
              <a:extLst>
                <a:ext uri="{FF2B5EF4-FFF2-40B4-BE49-F238E27FC236}">
                  <a16:creationId xmlns:a16="http://schemas.microsoft.com/office/drawing/2014/main" id="{7C8EBA64-3D29-C3C1-D203-BD6FE2F927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4062" r="79451"/>
            <a:stretch/>
          </p:blipFill>
          <p:spPr>
            <a:xfrm>
              <a:off x="775844" y="1757362"/>
              <a:ext cx="1474437" cy="2710587"/>
            </a:xfrm>
            <a:prstGeom prst="rect">
              <a:avLst/>
            </a:prstGeom>
          </p:spPr>
        </p:pic>
        <p:pic>
          <p:nvPicPr>
            <p:cNvPr id="10" name="Imagem 9">
              <a:extLst>
                <a:ext uri="{FF2B5EF4-FFF2-40B4-BE49-F238E27FC236}">
                  <a16:creationId xmlns:a16="http://schemas.microsoft.com/office/drawing/2014/main" id="{BE4A427C-F1E5-C086-7D3B-E21A314D13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9874" t="14062" r="2"/>
            <a:stretch/>
          </p:blipFill>
          <p:spPr>
            <a:xfrm>
              <a:off x="2200275" y="1757362"/>
              <a:ext cx="2878931" cy="2710587"/>
            </a:xfrm>
            <a:prstGeom prst="rect">
              <a:avLst/>
            </a:prstGeom>
          </p:spPr>
        </p:pic>
      </p:grp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6F54A913-DF75-B6F3-6066-F29631433B32}"/>
              </a:ext>
            </a:extLst>
          </p:cNvPr>
          <p:cNvSpPr txBox="1"/>
          <p:nvPr/>
        </p:nvSpPr>
        <p:spPr>
          <a:xfrm>
            <a:off x="715492" y="1356392"/>
            <a:ext cx="4303362" cy="306166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40F20">
                <a:alpha val="4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1pPr>
            <a:lvl2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2pPr>
            <a:lvl3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3pPr>
            <a:lvl4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4pPr>
            <a:lvl5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5pPr>
            <a:lvl6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6pPr>
            <a:lvl7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7pPr>
            <a:lvl8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8pPr>
            <a:lvl9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9pPr>
          </a:lstStyle>
          <a:p>
            <a:pPr algn="ctr"/>
            <a:r>
              <a:rPr lang="pt-BR" sz="1800" dirty="0"/>
              <a:t>Tabela</a:t>
            </a:r>
            <a:r>
              <a:rPr lang="en" sz="1800" dirty="0"/>
              <a:t> 5.32 - Prioridade</a:t>
            </a:r>
            <a:endParaRPr lang="pt-BR" sz="1800" dirty="0"/>
          </a:p>
        </p:txBody>
      </p: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B9914C71-0222-9334-FE86-067B9BBE408F}"/>
              </a:ext>
            </a:extLst>
          </p:cNvPr>
          <p:cNvGrpSpPr/>
          <p:nvPr/>
        </p:nvGrpSpPr>
        <p:grpSpPr>
          <a:xfrm>
            <a:off x="5966392" y="1145847"/>
            <a:ext cx="1168948" cy="3587653"/>
            <a:chOff x="2536036" y="1188647"/>
            <a:chExt cx="1110707" cy="3408903"/>
          </a:xfrm>
        </p:grpSpPr>
        <p:pic>
          <p:nvPicPr>
            <p:cNvPr id="14" name="Imagem 13">
              <a:extLst>
                <a:ext uri="{FF2B5EF4-FFF2-40B4-BE49-F238E27FC236}">
                  <a16:creationId xmlns:a16="http://schemas.microsoft.com/office/drawing/2014/main" id="{6012DD79-18CE-52A2-9F0F-5B81C3A7C1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6321" r="82415"/>
            <a:stretch/>
          </p:blipFill>
          <p:spPr>
            <a:xfrm>
              <a:off x="2536036" y="1208598"/>
              <a:ext cx="716047" cy="3388952"/>
            </a:xfrm>
            <a:prstGeom prst="rect">
              <a:avLst/>
            </a:prstGeom>
          </p:spPr>
        </p:pic>
        <p:pic>
          <p:nvPicPr>
            <p:cNvPr id="15" name="Imagem 14">
              <a:extLst>
                <a:ext uri="{FF2B5EF4-FFF2-40B4-BE49-F238E27FC236}">
                  <a16:creationId xmlns:a16="http://schemas.microsoft.com/office/drawing/2014/main" id="{5D8DFCC1-6A0B-A6B5-139A-F34400FDBBA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90700" t="6321" r="703"/>
            <a:stretch/>
          </p:blipFill>
          <p:spPr>
            <a:xfrm>
              <a:off x="3252083" y="1208598"/>
              <a:ext cx="350044" cy="3388952"/>
            </a:xfrm>
            <a:prstGeom prst="rect">
              <a:avLst/>
            </a:prstGeom>
          </p:spPr>
        </p:pic>
        <p:sp>
          <p:nvSpPr>
            <p:cNvPr id="16" name="CaixaDeTexto 15">
              <a:extLst>
                <a:ext uri="{FF2B5EF4-FFF2-40B4-BE49-F238E27FC236}">
                  <a16:creationId xmlns:a16="http://schemas.microsoft.com/office/drawing/2014/main" id="{9D0808EB-89FE-BF6F-24AD-0652BF32782B}"/>
                </a:ext>
              </a:extLst>
            </p:cNvPr>
            <p:cNvSpPr txBox="1"/>
            <p:nvPr/>
          </p:nvSpPr>
          <p:spPr>
            <a:xfrm>
              <a:off x="3252083" y="1188647"/>
              <a:ext cx="39466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700" dirty="0">
                  <a:latin typeface="+mn-lt"/>
                </a:rPr>
                <a:t>NÃO</a:t>
              </a:r>
            </a:p>
          </p:txBody>
        </p:sp>
      </p:grp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64CBDC9C-365A-C74A-2923-9BE39D47D6A5}"/>
              </a:ext>
            </a:extLst>
          </p:cNvPr>
          <p:cNvSpPr txBox="1"/>
          <p:nvPr/>
        </p:nvSpPr>
        <p:spPr>
          <a:xfrm>
            <a:off x="5572424" y="839681"/>
            <a:ext cx="1956885" cy="306166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40F20">
                <a:alpha val="4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1pPr>
            <a:lvl2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2pPr>
            <a:lvl3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3pPr>
            <a:lvl4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4pPr>
            <a:lvl5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5pPr>
            <a:lvl6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6pPr>
            <a:lvl7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7pPr>
            <a:lvl8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8pPr>
            <a:lvl9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9pPr>
          </a:lstStyle>
          <a:p>
            <a:pPr algn="ctr"/>
            <a:r>
              <a:rPr lang="pt-BR" sz="1800" dirty="0"/>
              <a:t>Tabela</a:t>
            </a:r>
            <a:r>
              <a:rPr lang="en" sz="1800" dirty="0"/>
              <a:t> 5.41 – NC</a:t>
            </a:r>
            <a:endParaRPr lang="pt-BR" sz="1800" dirty="0"/>
          </a:p>
        </p:txBody>
      </p:sp>
    </p:spTree>
    <p:extLst>
      <p:ext uri="{BB962C8B-B14F-4D97-AF65-F5344CB8AC3E}">
        <p14:creationId xmlns:p14="http://schemas.microsoft.com/office/powerpoint/2010/main" val="35458837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2"/>
          <p:cNvSpPr txBox="1">
            <a:spLocks noGrp="1"/>
          </p:cNvSpPr>
          <p:nvPr>
            <p:ph type="title"/>
          </p:nvPr>
        </p:nvSpPr>
        <p:spPr>
          <a:xfrm>
            <a:off x="656571" y="548975"/>
            <a:ext cx="7165799" cy="483169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Trabalhos Relacionados - Físico-Virtual</a:t>
            </a:r>
            <a:endParaRPr dirty="0"/>
          </a:p>
        </p:txBody>
      </p:sp>
      <p:sp>
        <p:nvSpPr>
          <p:cNvPr id="217" name="Google Shape;217;p22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grpSp>
        <p:nvGrpSpPr>
          <p:cNvPr id="218" name="Google Shape;218;p22"/>
          <p:cNvGrpSpPr/>
          <p:nvPr/>
        </p:nvGrpSpPr>
        <p:grpSpPr>
          <a:xfrm>
            <a:off x="2791158" y="1356672"/>
            <a:ext cx="1944600" cy="1569600"/>
            <a:chOff x="3071457" y="2013875"/>
            <a:chExt cx="1944600" cy="1569600"/>
          </a:xfrm>
        </p:grpSpPr>
        <p:sp>
          <p:nvSpPr>
            <p:cNvPr id="219" name="Google Shape;219;p22"/>
            <p:cNvSpPr/>
            <p:nvPr/>
          </p:nvSpPr>
          <p:spPr>
            <a:xfrm rot="10800000" flipH="1">
              <a:off x="3071457" y="2013875"/>
              <a:ext cx="1944600" cy="1569600"/>
            </a:xfrm>
            <a:prstGeom prst="round2DiagRect">
              <a:avLst>
                <a:gd name="adj1" fmla="val 0"/>
                <a:gd name="adj2" fmla="val 17764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220" name="Google Shape;220;p22"/>
            <p:cNvSpPr txBox="1"/>
            <p:nvPr/>
          </p:nvSpPr>
          <p:spPr>
            <a:xfrm>
              <a:off x="3316102" y="2256385"/>
              <a:ext cx="1451700" cy="459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Manipulativos Virtuais</a:t>
              </a:r>
              <a:endParaRPr sz="1100" b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221" name="Google Shape;221;p22"/>
            <p:cNvSpPr txBox="1"/>
            <p:nvPr/>
          </p:nvSpPr>
          <p:spPr>
            <a:xfrm>
              <a:off x="3316094" y="2716349"/>
              <a:ext cx="1451700" cy="69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900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1. MF</a:t>
              </a:r>
              <a:br>
                <a:rPr lang="en" sz="900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</a:br>
              <a:r>
                <a:rPr lang="en" sz="900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2. MV</a:t>
              </a:r>
              <a:br>
                <a:rPr lang="en" sz="900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</a:br>
              <a:r>
                <a:rPr lang="en" sz="900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3. MF → MV</a:t>
              </a:r>
              <a:br>
                <a:rPr lang="en" sz="900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</a:br>
              <a:r>
                <a:rPr lang="en" sz="900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4. MV → MF</a:t>
              </a:r>
              <a:endParaRPr sz="9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</p:grpSp>
      <p:grpSp>
        <p:nvGrpSpPr>
          <p:cNvPr id="222" name="Google Shape;222;p22"/>
          <p:cNvGrpSpPr/>
          <p:nvPr/>
        </p:nvGrpSpPr>
        <p:grpSpPr>
          <a:xfrm>
            <a:off x="4733258" y="1356672"/>
            <a:ext cx="3001200" cy="1569600"/>
            <a:chOff x="5015938" y="2013875"/>
            <a:chExt cx="3001200" cy="1569600"/>
          </a:xfrm>
        </p:grpSpPr>
        <p:sp>
          <p:nvSpPr>
            <p:cNvPr id="223" name="Google Shape;223;p22"/>
            <p:cNvSpPr/>
            <p:nvPr/>
          </p:nvSpPr>
          <p:spPr>
            <a:xfrm>
              <a:off x="5015938" y="2013875"/>
              <a:ext cx="3001200" cy="1569600"/>
            </a:xfrm>
            <a:prstGeom prst="round2DiagRect">
              <a:avLst>
                <a:gd name="adj1" fmla="val 0"/>
                <a:gd name="adj2" fmla="val 1776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BM Plex Sans"/>
                <a:ea typeface="IBM Plex Sans"/>
                <a:cs typeface="IBM Plex Sans"/>
                <a:sym typeface="IBM Plex Sans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BM Plex Sans"/>
                <a:ea typeface="IBM Plex Sans"/>
                <a:cs typeface="IBM Plex Sans"/>
                <a:sym typeface="IBM Plex Sans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BM Plex Sans"/>
                <a:ea typeface="IBM Plex Sans"/>
                <a:cs typeface="IBM Plex Sans"/>
                <a:sym typeface="IBM Plex Sans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224" name="Google Shape;224;p22"/>
            <p:cNvSpPr txBox="1"/>
            <p:nvPr/>
          </p:nvSpPr>
          <p:spPr>
            <a:xfrm>
              <a:off x="5360226" y="2256387"/>
              <a:ext cx="2417100" cy="459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Manipulativos Físico-Virtuais</a:t>
              </a:r>
              <a:endParaRPr sz="1100" b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225" name="Google Shape;225;p22"/>
            <p:cNvSpPr txBox="1"/>
            <p:nvPr/>
          </p:nvSpPr>
          <p:spPr>
            <a:xfrm>
              <a:off x="5360225" y="2563950"/>
              <a:ext cx="2625600" cy="83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900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Habilidades Espaciais (2018)</a:t>
              </a:r>
              <a:br>
                <a:rPr lang="en" sz="900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</a:br>
              <a:r>
                <a:rPr lang="en" sz="900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     - Redução da desigualdade de gêneros</a:t>
              </a:r>
              <a:br>
                <a:rPr lang="en" sz="900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</a:br>
              <a:r>
                <a:rPr lang="en" sz="900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Leitura colaborativa (2018)</a:t>
              </a:r>
              <a:br>
                <a:rPr lang="en" sz="900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</a:br>
              <a:r>
                <a:rPr lang="en" sz="900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     - Atividade em grupo de investigação e </a:t>
              </a:r>
              <a:br>
                <a:rPr lang="en" sz="900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</a:br>
              <a:r>
                <a:rPr lang="en" sz="900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        narração de histórias</a:t>
              </a:r>
              <a:endParaRPr sz="9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</p:grpSp>
      <p:grpSp>
        <p:nvGrpSpPr>
          <p:cNvPr id="226" name="Google Shape;226;p22"/>
          <p:cNvGrpSpPr/>
          <p:nvPr/>
        </p:nvGrpSpPr>
        <p:grpSpPr>
          <a:xfrm>
            <a:off x="4602804" y="2044067"/>
            <a:ext cx="261571" cy="260379"/>
            <a:chOff x="4858109" y="2631368"/>
            <a:chExt cx="316442" cy="315000"/>
          </a:xfrm>
        </p:grpSpPr>
        <p:sp>
          <p:nvSpPr>
            <p:cNvPr id="227" name="Google Shape;227;p22"/>
            <p:cNvSpPr/>
            <p:nvPr/>
          </p:nvSpPr>
          <p:spPr>
            <a:xfrm>
              <a:off x="4859551" y="2631368"/>
              <a:ext cx="315000" cy="3150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228" name="Google Shape;228;p22"/>
            <p:cNvSpPr/>
            <p:nvPr/>
          </p:nvSpPr>
          <p:spPr>
            <a:xfrm>
              <a:off x="4858109" y="2739300"/>
              <a:ext cx="239100" cy="99000"/>
            </a:xfrm>
            <a:prstGeom prst="rightArrow">
              <a:avLst>
                <a:gd name="adj1" fmla="val 32020"/>
                <a:gd name="adj2" fmla="val 6697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br>
                <a:rPr lang="en">
                  <a:latin typeface="IBM Plex Sans"/>
                  <a:ea typeface="IBM Plex Sans"/>
                  <a:cs typeface="IBM Plex Sans"/>
                  <a:sym typeface="IBM Plex Sans"/>
                </a:rPr>
              </a:br>
              <a:endParaRPr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</p:grpSp>
      <p:grpSp>
        <p:nvGrpSpPr>
          <p:cNvPr id="229" name="Google Shape;229;p22"/>
          <p:cNvGrpSpPr/>
          <p:nvPr/>
        </p:nvGrpSpPr>
        <p:grpSpPr>
          <a:xfrm>
            <a:off x="845120" y="1356672"/>
            <a:ext cx="1948425" cy="1569600"/>
            <a:chOff x="1123038" y="2013875"/>
            <a:chExt cx="1948425" cy="1569600"/>
          </a:xfrm>
        </p:grpSpPr>
        <p:sp>
          <p:nvSpPr>
            <p:cNvPr id="230" name="Google Shape;230;p22"/>
            <p:cNvSpPr/>
            <p:nvPr/>
          </p:nvSpPr>
          <p:spPr>
            <a:xfrm>
              <a:off x="1126863" y="2013875"/>
              <a:ext cx="1944600" cy="1569600"/>
            </a:xfrm>
            <a:prstGeom prst="round2DiagRect">
              <a:avLst>
                <a:gd name="adj1" fmla="val 0"/>
                <a:gd name="adj2" fmla="val 1776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231" name="Google Shape;231;p22"/>
            <p:cNvSpPr txBox="1"/>
            <p:nvPr/>
          </p:nvSpPr>
          <p:spPr>
            <a:xfrm>
              <a:off x="1199227" y="2256385"/>
              <a:ext cx="1451700" cy="459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Manipulativos</a:t>
              </a:r>
              <a:endParaRPr sz="1100" b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Físicos</a:t>
              </a:r>
              <a:endParaRPr sz="1100" b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232" name="Google Shape;232;p22"/>
            <p:cNvSpPr txBox="1"/>
            <p:nvPr/>
          </p:nvSpPr>
          <p:spPr>
            <a:xfrm>
              <a:off x="1123038" y="2716350"/>
              <a:ext cx="1944600" cy="512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900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Aprendizado de Física (2011)</a:t>
              </a:r>
              <a:br>
                <a:rPr lang="en" sz="900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</a:br>
              <a:r>
                <a:rPr lang="en" sz="900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Aprendizado de Eletrônica (2014)</a:t>
              </a:r>
              <a:endParaRPr sz="9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</p:grpSp>
      <p:grpSp>
        <p:nvGrpSpPr>
          <p:cNvPr id="233" name="Google Shape;233;p22"/>
          <p:cNvGrpSpPr/>
          <p:nvPr/>
        </p:nvGrpSpPr>
        <p:grpSpPr>
          <a:xfrm>
            <a:off x="2665598" y="2044068"/>
            <a:ext cx="260366" cy="260366"/>
            <a:chOff x="2603853" y="2708096"/>
            <a:chExt cx="260366" cy="260366"/>
          </a:xfrm>
        </p:grpSpPr>
        <p:sp>
          <p:nvSpPr>
            <p:cNvPr id="234" name="Google Shape;234;p22"/>
            <p:cNvSpPr/>
            <p:nvPr/>
          </p:nvSpPr>
          <p:spPr>
            <a:xfrm>
              <a:off x="2603853" y="2708096"/>
              <a:ext cx="260366" cy="260366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235" name="Google Shape;235;p22"/>
            <p:cNvSpPr/>
            <p:nvPr/>
          </p:nvSpPr>
          <p:spPr>
            <a:xfrm rot="2700000">
              <a:off x="2651516" y="2755632"/>
              <a:ext cx="165039" cy="165039"/>
            </a:xfrm>
            <a:prstGeom prst="mathPlus">
              <a:avLst>
                <a:gd name="adj1" fmla="val 99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</p:grpSp>
      <p:grpSp>
        <p:nvGrpSpPr>
          <p:cNvPr id="236" name="Google Shape;236;p22"/>
          <p:cNvGrpSpPr/>
          <p:nvPr/>
        </p:nvGrpSpPr>
        <p:grpSpPr>
          <a:xfrm>
            <a:off x="8123081" y="344340"/>
            <a:ext cx="280258" cy="351669"/>
            <a:chOff x="611175" y="2326900"/>
            <a:chExt cx="362700" cy="389575"/>
          </a:xfrm>
        </p:grpSpPr>
        <p:sp>
          <p:nvSpPr>
            <p:cNvPr id="237" name="Google Shape;237;p22"/>
            <p:cNvSpPr/>
            <p:nvPr/>
          </p:nvSpPr>
          <p:spPr>
            <a:xfrm>
              <a:off x="611175" y="2326900"/>
              <a:ext cx="362700" cy="389575"/>
            </a:xfrm>
            <a:custGeom>
              <a:avLst/>
              <a:gdLst/>
              <a:ahLst/>
              <a:cxnLst/>
              <a:rect l="l" t="t" r="r" b="b"/>
              <a:pathLst>
                <a:path w="14508" h="15583" extrusionOk="0">
                  <a:moveTo>
                    <a:pt x="9647" y="489"/>
                  </a:moveTo>
                  <a:lnTo>
                    <a:pt x="9769" y="513"/>
                  </a:lnTo>
                  <a:lnTo>
                    <a:pt x="9916" y="562"/>
                  </a:lnTo>
                  <a:lnTo>
                    <a:pt x="10014" y="660"/>
                  </a:lnTo>
                  <a:lnTo>
                    <a:pt x="10087" y="782"/>
                  </a:lnTo>
                  <a:lnTo>
                    <a:pt x="10111" y="928"/>
                  </a:lnTo>
                  <a:lnTo>
                    <a:pt x="10111" y="1075"/>
                  </a:lnTo>
                  <a:lnTo>
                    <a:pt x="10063" y="1197"/>
                  </a:lnTo>
                  <a:lnTo>
                    <a:pt x="9989" y="1319"/>
                  </a:lnTo>
                  <a:lnTo>
                    <a:pt x="9281" y="2003"/>
                  </a:lnTo>
                  <a:lnTo>
                    <a:pt x="9232" y="2076"/>
                  </a:lnTo>
                  <a:lnTo>
                    <a:pt x="9183" y="2174"/>
                  </a:lnTo>
                  <a:lnTo>
                    <a:pt x="9159" y="2247"/>
                  </a:lnTo>
                  <a:lnTo>
                    <a:pt x="9159" y="2345"/>
                  </a:lnTo>
                  <a:lnTo>
                    <a:pt x="9159" y="6497"/>
                  </a:lnTo>
                  <a:lnTo>
                    <a:pt x="9183" y="6643"/>
                  </a:lnTo>
                  <a:lnTo>
                    <a:pt x="9232" y="6790"/>
                  </a:lnTo>
                  <a:lnTo>
                    <a:pt x="10575" y="8671"/>
                  </a:lnTo>
                  <a:lnTo>
                    <a:pt x="3932" y="8671"/>
                  </a:lnTo>
                  <a:lnTo>
                    <a:pt x="5276" y="6790"/>
                  </a:lnTo>
                  <a:lnTo>
                    <a:pt x="5324" y="6643"/>
                  </a:lnTo>
                  <a:lnTo>
                    <a:pt x="5349" y="6497"/>
                  </a:lnTo>
                  <a:lnTo>
                    <a:pt x="5349" y="2345"/>
                  </a:lnTo>
                  <a:lnTo>
                    <a:pt x="5349" y="2247"/>
                  </a:lnTo>
                  <a:lnTo>
                    <a:pt x="5324" y="2174"/>
                  </a:lnTo>
                  <a:lnTo>
                    <a:pt x="5276" y="2076"/>
                  </a:lnTo>
                  <a:lnTo>
                    <a:pt x="5227" y="2003"/>
                  </a:lnTo>
                  <a:lnTo>
                    <a:pt x="4519" y="1319"/>
                  </a:lnTo>
                  <a:lnTo>
                    <a:pt x="4445" y="1197"/>
                  </a:lnTo>
                  <a:lnTo>
                    <a:pt x="4396" y="1075"/>
                  </a:lnTo>
                  <a:lnTo>
                    <a:pt x="4396" y="928"/>
                  </a:lnTo>
                  <a:lnTo>
                    <a:pt x="4421" y="782"/>
                  </a:lnTo>
                  <a:lnTo>
                    <a:pt x="4494" y="660"/>
                  </a:lnTo>
                  <a:lnTo>
                    <a:pt x="4592" y="562"/>
                  </a:lnTo>
                  <a:lnTo>
                    <a:pt x="4738" y="513"/>
                  </a:lnTo>
                  <a:lnTo>
                    <a:pt x="4860" y="489"/>
                  </a:lnTo>
                  <a:close/>
                  <a:moveTo>
                    <a:pt x="6717" y="9574"/>
                  </a:moveTo>
                  <a:lnTo>
                    <a:pt x="6912" y="9647"/>
                  </a:lnTo>
                  <a:lnTo>
                    <a:pt x="7083" y="9745"/>
                  </a:lnTo>
                  <a:lnTo>
                    <a:pt x="7254" y="9892"/>
                  </a:lnTo>
                  <a:lnTo>
                    <a:pt x="7376" y="10038"/>
                  </a:lnTo>
                  <a:lnTo>
                    <a:pt x="7474" y="10234"/>
                  </a:lnTo>
                  <a:lnTo>
                    <a:pt x="7547" y="10429"/>
                  </a:lnTo>
                  <a:lnTo>
                    <a:pt x="7571" y="10649"/>
                  </a:lnTo>
                  <a:lnTo>
                    <a:pt x="7547" y="10869"/>
                  </a:lnTo>
                  <a:lnTo>
                    <a:pt x="7474" y="11064"/>
                  </a:lnTo>
                  <a:lnTo>
                    <a:pt x="7376" y="11259"/>
                  </a:lnTo>
                  <a:lnTo>
                    <a:pt x="7254" y="11406"/>
                  </a:lnTo>
                  <a:lnTo>
                    <a:pt x="7083" y="11552"/>
                  </a:lnTo>
                  <a:lnTo>
                    <a:pt x="6912" y="11650"/>
                  </a:lnTo>
                  <a:lnTo>
                    <a:pt x="6717" y="11699"/>
                  </a:lnTo>
                  <a:lnTo>
                    <a:pt x="6497" y="11723"/>
                  </a:lnTo>
                  <a:lnTo>
                    <a:pt x="6277" y="11699"/>
                  </a:lnTo>
                  <a:lnTo>
                    <a:pt x="6057" y="11650"/>
                  </a:lnTo>
                  <a:lnTo>
                    <a:pt x="5886" y="11552"/>
                  </a:lnTo>
                  <a:lnTo>
                    <a:pt x="5715" y="11406"/>
                  </a:lnTo>
                  <a:lnTo>
                    <a:pt x="5593" y="11259"/>
                  </a:lnTo>
                  <a:lnTo>
                    <a:pt x="5495" y="11064"/>
                  </a:lnTo>
                  <a:lnTo>
                    <a:pt x="5422" y="10869"/>
                  </a:lnTo>
                  <a:lnTo>
                    <a:pt x="5398" y="10649"/>
                  </a:lnTo>
                  <a:lnTo>
                    <a:pt x="5422" y="10429"/>
                  </a:lnTo>
                  <a:lnTo>
                    <a:pt x="5495" y="10234"/>
                  </a:lnTo>
                  <a:lnTo>
                    <a:pt x="5593" y="10038"/>
                  </a:lnTo>
                  <a:lnTo>
                    <a:pt x="5715" y="9892"/>
                  </a:lnTo>
                  <a:lnTo>
                    <a:pt x="5886" y="9745"/>
                  </a:lnTo>
                  <a:lnTo>
                    <a:pt x="6057" y="9647"/>
                  </a:lnTo>
                  <a:lnTo>
                    <a:pt x="6277" y="9574"/>
                  </a:lnTo>
                  <a:close/>
                  <a:moveTo>
                    <a:pt x="8475" y="11894"/>
                  </a:moveTo>
                  <a:lnTo>
                    <a:pt x="8597" y="11919"/>
                  </a:lnTo>
                  <a:lnTo>
                    <a:pt x="8695" y="11943"/>
                  </a:lnTo>
                  <a:lnTo>
                    <a:pt x="8817" y="11992"/>
                  </a:lnTo>
                  <a:lnTo>
                    <a:pt x="8915" y="12065"/>
                  </a:lnTo>
                  <a:lnTo>
                    <a:pt x="8988" y="12163"/>
                  </a:lnTo>
                  <a:lnTo>
                    <a:pt x="9037" y="12285"/>
                  </a:lnTo>
                  <a:lnTo>
                    <a:pt x="9086" y="12383"/>
                  </a:lnTo>
                  <a:lnTo>
                    <a:pt x="9086" y="12529"/>
                  </a:lnTo>
                  <a:lnTo>
                    <a:pt x="9086" y="12652"/>
                  </a:lnTo>
                  <a:lnTo>
                    <a:pt x="9037" y="12749"/>
                  </a:lnTo>
                  <a:lnTo>
                    <a:pt x="8988" y="12871"/>
                  </a:lnTo>
                  <a:lnTo>
                    <a:pt x="8915" y="12969"/>
                  </a:lnTo>
                  <a:lnTo>
                    <a:pt x="8817" y="13042"/>
                  </a:lnTo>
                  <a:lnTo>
                    <a:pt x="8695" y="13091"/>
                  </a:lnTo>
                  <a:lnTo>
                    <a:pt x="8597" y="13140"/>
                  </a:lnTo>
                  <a:lnTo>
                    <a:pt x="8329" y="13140"/>
                  </a:lnTo>
                  <a:lnTo>
                    <a:pt x="8231" y="13091"/>
                  </a:lnTo>
                  <a:lnTo>
                    <a:pt x="8109" y="13042"/>
                  </a:lnTo>
                  <a:lnTo>
                    <a:pt x="8011" y="12969"/>
                  </a:lnTo>
                  <a:lnTo>
                    <a:pt x="7938" y="12871"/>
                  </a:lnTo>
                  <a:lnTo>
                    <a:pt x="7889" y="12749"/>
                  </a:lnTo>
                  <a:lnTo>
                    <a:pt x="7864" y="12652"/>
                  </a:lnTo>
                  <a:lnTo>
                    <a:pt x="7840" y="12529"/>
                  </a:lnTo>
                  <a:lnTo>
                    <a:pt x="7864" y="12383"/>
                  </a:lnTo>
                  <a:lnTo>
                    <a:pt x="7889" y="12285"/>
                  </a:lnTo>
                  <a:lnTo>
                    <a:pt x="7938" y="12163"/>
                  </a:lnTo>
                  <a:lnTo>
                    <a:pt x="8011" y="12065"/>
                  </a:lnTo>
                  <a:lnTo>
                    <a:pt x="8109" y="11992"/>
                  </a:lnTo>
                  <a:lnTo>
                    <a:pt x="8231" y="11943"/>
                  </a:lnTo>
                  <a:lnTo>
                    <a:pt x="8329" y="11919"/>
                  </a:lnTo>
                  <a:lnTo>
                    <a:pt x="8475" y="11894"/>
                  </a:lnTo>
                  <a:close/>
                  <a:moveTo>
                    <a:pt x="6741" y="13360"/>
                  </a:moveTo>
                  <a:lnTo>
                    <a:pt x="6814" y="13384"/>
                  </a:lnTo>
                  <a:lnTo>
                    <a:pt x="6912" y="13433"/>
                  </a:lnTo>
                  <a:lnTo>
                    <a:pt x="6985" y="13482"/>
                  </a:lnTo>
                  <a:lnTo>
                    <a:pt x="7034" y="13555"/>
                  </a:lnTo>
                  <a:lnTo>
                    <a:pt x="7083" y="13653"/>
                  </a:lnTo>
                  <a:lnTo>
                    <a:pt x="7107" y="13726"/>
                  </a:lnTo>
                  <a:lnTo>
                    <a:pt x="7107" y="13824"/>
                  </a:lnTo>
                  <a:lnTo>
                    <a:pt x="7107" y="13922"/>
                  </a:lnTo>
                  <a:lnTo>
                    <a:pt x="7083" y="14019"/>
                  </a:lnTo>
                  <a:lnTo>
                    <a:pt x="7034" y="14117"/>
                  </a:lnTo>
                  <a:lnTo>
                    <a:pt x="6985" y="14166"/>
                  </a:lnTo>
                  <a:lnTo>
                    <a:pt x="6912" y="14239"/>
                  </a:lnTo>
                  <a:lnTo>
                    <a:pt x="6814" y="14288"/>
                  </a:lnTo>
                  <a:lnTo>
                    <a:pt x="6741" y="14312"/>
                  </a:lnTo>
                  <a:lnTo>
                    <a:pt x="6546" y="14312"/>
                  </a:lnTo>
                  <a:lnTo>
                    <a:pt x="6448" y="14288"/>
                  </a:lnTo>
                  <a:lnTo>
                    <a:pt x="6375" y="14239"/>
                  </a:lnTo>
                  <a:lnTo>
                    <a:pt x="6301" y="14166"/>
                  </a:lnTo>
                  <a:lnTo>
                    <a:pt x="6228" y="14117"/>
                  </a:lnTo>
                  <a:lnTo>
                    <a:pt x="6179" y="14019"/>
                  </a:lnTo>
                  <a:lnTo>
                    <a:pt x="6155" y="13922"/>
                  </a:lnTo>
                  <a:lnTo>
                    <a:pt x="6155" y="13824"/>
                  </a:lnTo>
                  <a:lnTo>
                    <a:pt x="6155" y="13726"/>
                  </a:lnTo>
                  <a:lnTo>
                    <a:pt x="6179" y="13653"/>
                  </a:lnTo>
                  <a:lnTo>
                    <a:pt x="6228" y="13555"/>
                  </a:lnTo>
                  <a:lnTo>
                    <a:pt x="6301" y="13482"/>
                  </a:lnTo>
                  <a:lnTo>
                    <a:pt x="6375" y="13433"/>
                  </a:lnTo>
                  <a:lnTo>
                    <a:pt x="6448" y="13384"/>
                  </a:lnTo>
                  <a:lnTo>
                    <a:pt x="6546" y="13360"/>
                  </a:lnTo>
                  <a:close/>
                  <a:moveTo>
                    <a:pt x="4860" y="0"/>
                  </a:moveTo>
                  <a:lnTo>
                    <a:pt x="4714" y="25"/>
                  </a:lnTo>
                  <a:lnTo>
                    <a:pt x="4592" y="49"/>
                  </a:lnTo>
                  <a:lnTo>
                    <a:pt x="4445" y="98"/>
                  </a:lnTo>
                  <a:lnTo>
                    <a:pt x="4323" y="171"/>
                  </a:lnTo>
                  <a:lnTo>
                    <a:pt x="4225" y="245"/>
                  </a:lnTo>
                  <a:lnTo>
                    <a:pt x="4128" y="367"/>
                  </a:lnTo>
                  <a:lnTo>
                    <a:pt x="4030" y="464"/>
                  </a:lnTo>
                  <a:lnTo>
                    <a:pt x="3981" y="611"/>
                  </a:lnTo>
                  <a:lnTo>
                    <a:pt x="3932" y="733"/>
                  </a:lnTo>
                  <a:lnTo>
                    <a:pt x="3908" y="880"/>
                  </a:lnTo>
                  <a:lnTo>
                    <a:pt x="3908" y="1026"/>
                  </a:lnTo>
                  <a:lnTo>
                    <a:pt x="3908" y="1173"/>
                  </a:lnTo>
                  <a:lnTo>
                    <a:pt x="3957" y="1295"/>
                  </a:lnTo>
                  <a:lnTo>
                    <a:pt x="4006" y="1441"/>
                  </a:lnTo>
                  <a:lnTo>
                    <a:pt x="4079" y="1563"/>
                  </a:lnTo>
                  <a:lnTo>
                    <a:pt x="4177" y="1661"/>
                  </a:lnTo>
                  <a:lnTo>
                    <a:pt x="4860" y="2345"/>
                  </a:lnTo>
                  <a:lnTo>
                    <a:pt x="4860" y="6497"/>
                  </a:lnTo>
                  <a:lnTo>
                    <a:pt x="196" y="13067"/>
                  </a:lnTo>
                  <a:lnTo>
                    <a:pt x="122" y="13189"/>
                  </a:lnTo>
                  <a:lnTo>
                    <a:pt x="49" y="13311"/>
                  </a:lnTo>
                  <a:lnTo>
                    <a:pt x="25" y="13433"/>
                  </a:lnTo>
                  <a:lnTo>
                    <a:pt x="0" y="13555"/>
                  </a:lnTo>
                  <a:lnTo>
                    <a:pt x="0" y="13677"/>
                  </a:lnTo>
                  <a:lnTo>
                    <a:pt x="25" y="13824"/>
                  </a:lnTo>
                  <a:lnTo>
                    <a:pt x="49" y="13946"/>
                  </a:lnTo>
                  <a:lnTo>
                    <a:pt x="98" y="14068"/>
                  </a:lnTo>
                  <a:lnTo>
                    <a:pt x="586" y="15045"/>
                  </a:lnTo>
                  <a:lnTo>
                    <a:pt x="660" y="15167"/>
                  </a:lnTo>
                  <a:lnTo>
                    <a:pt x="757" y="15265"/>
                  </a:lnTo>
                  <a:lnTo>
                    <a:pt x="831" y="15362"/>
                  </a:lnTo>
                  <a:lnTo>
                    <a:pt x="953" y="15436"/>
                  </a:lnTo>
                  <a:lnTo>
                    <a:pt x="1075" y="15485"/>
                  </a:lnTo>
                  <a:lnTo>
                    <a:pt x="1197" y="15533"/>
                  </a:lnTo>
                  <a:lnTo>
                    <a:pt x="1319" y="15582"/>
                  </a:lnTo>
                  <a:lnTo>
                    <a:pt x="13189" y="15582"/>
                  </a:lnTo>
                  <a:lnTo>
                    <a:pt x="13311" y="15533"/>
                  </a:lnTo>
                  <a:lnTo>
                    <a:pt x="13433" y="15485"/>
                  </a:lnTo>
                  <a:lnTo>
                    <a:pt x="13555" y="15436"/>
                  </a:lnTo>
                  <a:lnTo>
                    <a:pt x="13677" y="15362"/>
                  </a:lnTo>
                  <a:lnTo>
                    <a:pt x="13750" y="15265"/>
                  </a:lnTo>
                  <a:lnTo>
                    <a:pt x="13848" y="15167"/>
                  </a:lnTo>
                  <a:lnTo>
                    <a:pt x="13921" y="15045"/>
                  </a:lnTo>
                  <a:lnTo>
                    <a:pt x="14410" y="14068"/>
                  </a:lnTo>
                  <a:lnTo>
                    <a:pt x="14459" y="13946"/>
                  </a:lnTo>
                  <a:lnTo>
                    <a:pt x="14483" y="13824"/>
                  </a:lnTo>
                  <a:lnTo>
                    <a:pt x="14508" y="13677"/>
                  </a:lnTo>
                  <a:lnTo>
                    <a:pt x="14508" y="13555"/>
                  </a:lnTo>
                  <a:lnTo>
                    <a:pt x="14483" y="13433"/>
                  </a:lnTo>
                  <a:lnTo>
                    <a:pt x="14459" y="13311"/>
                  </a:lnTo>
                  <a:lnTo>
                    <a:pt x="14385" y="13189"/>
                  </a:lnTo>
                  <a:lnTo>
                    <a:pt x="14312" y="13067"/>
                  </a:lnTo>
                  <a:lnTo>
                    <a:pt x="9647" y="6497"/>
                  </a:lnTo>
                  <a:lnTo>
                    <a:pt x="9647" y="2345"/>
                  </a:lnTo>
                  <a:lnTo>
                    <a:pt x="10331" y="1661"/>
                  </a:lnTo>
                  <a:lnTo>
                    <a:pt x="10429" y="1563"/>
                  </a:lnTo>
                  <a:lnTo>
                    <a:pt x="10502" y="1441"/>
                  </a:lnTo>
                  <a:lnTo>
                    <a:pt x="10551" y="1295"/>
                  </a:lnTo>
                  <a:lnTo>
                    <a:pt x="10600" y="1173"/>
                  </a:lnTo>
                  <a:lnTo>
                    <a:pt x="10600" y="1026"/>
                  </a:lnTo>
                  <a:lnTo>
                    <a:pt x="10600" y="880"/>
                  </a:lnTo>
                  <a:lnTo>
                    <a:pt x="10575" y="733"/>
                  </a:lnTo>
                  <a:lnTo>
                    <a:pt x="10527" y="611"/>
                  </a:lnTo>
                  <a:lnTo>
                    <a:pt x="10478" y="464"/>
                  </a:lnTo>
                  <a:lnTo>
                    <a:pt x="10380" y="367"/>
                  </a:lnTo>
                  <a:lnTo>
                    <a:pt x="10282" y="245"/>
                  </a:lnTo>
                  <a:lnTo>
                    <a:pt x="10185" y="171"/>
                  </a:lnTo>
                  <a:lnTo>
                    <a:pt x="10063" y="98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4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22"/>
            <p:cNvSpPr/>
            <p:nvPr/>
          </p:nvSpPr>
          <p:spPr>
            <a:xfrm>
              <a:off x="794950" y="2500900"/>
              <a:ext cx="24450" cy="23850"/>
            </a:xfrm>
            <a:custGeom>
              <a:avLst/>
              <a:gdLst/>
              <a:ahLst/>
              <a:cxnLst/>
              <a:rect l="l" t="t" r="r" b="b"/>
              <a:pathLst>
                <a:path w="978" h="954" extrusionOk="0">
                  <a:moveTo>
                    <a:pt x="391" y="1"/>
                  </a:moveTo>
                  <a:lnTo>
                    <a:pt x="294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98" y="196"/>
                  </a:lnTo>
                  <a:lnTo>
                    <a:pt x="49" y="294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25" y="563"/>
                  </a:lnTo>
                  <a:lnTo>
                    <a:pt x="49" y="660"/>
                  </a:lnTo>
                  <a:lnTo>
                    <a:pt x="98" y="734"/>
                  </a:lnTo>
                  <a:lnTo>
                    <a:pt x="147" y="807"/>
                  </a:lnTo>
                  <a:lnTo>
                    <a:pt x="220" y="880"/>
                  </a:lnTo>
                  <a:lnTo>
                    <a:pt x="294" y="905"/>
                  </a:lnTo>
                  <a:lnTo>
                    <a:pt x="391" y="953"/>
                  </a:lnTo>
                  <a:lnTo>
                    <a:pt x="587" y="953"/>
                  </a:lnTo>
                  <a:lnTo>
                    <a:pt x="684" y="905"/>
                  </a:lnTo>
                  <a:lnTo>
                    <a:pt x="758" y="880"/>
                  </a:lnTo>
                  <a:lnTo>
                    <a:pt x="831" y="807"/>
                  </a:lnTo>
                  <a:lnTo>
                    <a:pt x="880" y="734"/>
                  </a:lnTo>
                  <a:lnTo>
                    <a:pt x="929" y="660"/>
                  </a:lnTo>
                  <a:lnTo>
                    <a:pt x="953" y="563"/>
                  </a:lnTo>
                  <a:lnTo>
                    <a:pt x="978" y="465"/>
                  </a:lnTo>
                  <a:lnTo>
                    <a:pt x="953" y="367"/>
                  </a:lnTo>
                  <a:lnTo>
                    <a:pt x="929" y="294"/>
                  </a:lnTo>
                  <a:lnTo>
                    <a:pt x="880" y="196"/>
                  </a:lnTo>
                  <a:lnTo>
                    <a:pt x="831" y="123"/>
                  </a:lnTo>
                  <a:lnTo>
                    <a:pt x="758" y="74"/>
                  </a:lnTo>
                  <a:lnTo>
                    <a:pt x="684" y="25"/>
                  </a:lnTo>
                  <a:lnTo>
                    <a:pt x="58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22"/>
            <p:cNvSpPr/>
            <p:nvPr/>
          </p:nvSpPr>
          <p:spPr>
            <a:xfrm>
              <a:off x="754650" y="2381250"/>
              <a:ext cx="75750" cy="14050"/>
            </a:xfrm>
            <a:custGeom>
              <a:avLst/>
              <a:gdLst/>
              <a:ahLst/>
              <a:cxnLst/>
              <a:rect l="l" t="t" r="r" b="b"/>
              <a:pathLst>
                <a:path w="3030" h="562" extrusionOk="0">
                  <a:moveTo>
                    <a:pt x="294" y="0"/>
                  </a:moveTo>
                  <a:lnTo>
                    <a:pt x="172" y="24"/>
                  </a:lnTo>
                  <a:lnTo>
                    <a:pt x="74" y="73"/>
                  </a:lnTo>
                  <a:lnTo>
                    <a:pt x="25" y="171"/>
                  </a:lnTo>
                  <a:lnTo>
                    <a:pt x="1" y="269"/>
                  </a:lnTo>
                  <a:lnTo>
                    <a:pt x="25" y="391"/>
                  </a:lnTo>
                  <a:lnTo>
                    <a:pt x="74" y="488"/>
                  </a:lnTo>
                  <a:lnTo>
                    <a:pt x="172" y="537"/>
                  </a:lnTo>
                  <a:lnTo>
                    <a:pt x="294" y="562"/>
                  </a:lnTo>
                  <a:lnTo>
                    <a:pt x="2736" y="562"/>
                  </a:lnTo>
                  <a:lnTo>
                    <a:pt x="2858" y="537"/>
                  </a:lnTo>
                  <a:lnTo>
                    <a:pt x="2956" y="488"/>
                  </a:lnTo>
                  <a:lnTo>
                    <a:pt x="3005" y="391"/>
                  </a:lnTo>
                  <a:lnTo>
                    <a:pt x="3029" y="269"/>
                  </a:lnTo>
                  <a:lnTo>
                    <a:pt x="3005" y="171"/>
                  </a:lnTo>
                  <a:lnTo>
                    <a:pt x="2956" y="73"/>
                  </a:lnTo>
                  <a:lnTo>
                    <a:pt x="2858" y="24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22"/>
            <p:cNvSpPr/>
            <p:nvPr/>
          </p:nvSpPr>
          <p:spPr>
            <a:xfrm>
              <a:off x="765025" y="2453900"/>
              <a:ext cx="31175" cy="31150"/>
            </a:xfrm>
            <a:custGeom>
              <a:avLst/>
              <a:gdLst/>
              <a:ahLst/>
              <a:cxnLst/>
              <a:rect l="l" t="t" r="r" b="b"/>
              <a:pathLst>
                <a:path w="1247" h="1246" extrusionOk="0">
                  <a:moveTo>
                    <a:pt x="611" y="0"/>
                  </a:moveTo>
                  <a:lnTo>
                    <a:pt x="489" y="25"/>
                  </a:lnTo>
                  <a:lnTo>
                    <a:pt x="367" y="49"/>
                  </a:lnTo>
                  <a:lnTo>
                    <a:pt x="270" y="122"/>
                  </a:lnTo>
                  <a:lnTo>
                    <a:pt x="172" y="196"/>
                  </a:lnTo>
                  <a:lnTo>
                    <a:pt x="99" y="269"/>
                  </a:lnTo>
                  <a:lnTo>
                    <a:pt x="50" y="391"/>
                  </a:lnTo>
                  <a:lnTo>
                    <a:pt x="1" y="513"/>
                  </a:lnTo>
                  <a:lnTo>
                    <a:pt x="1" y="635"/>
                  </a:lnTo>
                  <a:lnTo>
                    <a:pt x="1" y="757"/>
                  </a:lnTo>
                  <a:lnTo>
                    <a:pt x="50" y="880"/>
                  </a:lnTo>
                  <a:lnTo>
                    <a:pt x="99" y="977"/>
                  </a:lnTo>
                  <a:lnTo>
                    <a:pt x="172" y="1075"/>
                  </a:lnTo>
                  <a:lnTo>
                    <a:pt x="270" y="1148"/>
                  </a:lnTo>
                  <a:lnTo>
                    <a:pt x="367" y="1197"/>
                  </a:lnTo>
                  <a:lnTo>
                    <a:pt x="489" y="1246"/>
                  </a:lnTo>
                  <a:lnTo>
                    <a:pt x="734" y="1246"/>
                  </a:lnTo>
                  <a:lnTo>
                    <a:pt x="856" y="1197"/>
                  </a:lnTo>
                  <a:lnTo>
                    <a:pt x="978" y="1148"/>
                  </a:lnTo>
                  <a:lnTo>
                    <a:pt x="1051" y="1075"/>
                  </a:lnTo>
                  <a:lnTo>
                    <a:pt x="1149" y="977"/>
                  </a:lnTo>
                  <a:lnTo>
                    <a:pt x="1198" y="880"/>
                  </a:lnTo>
                  <a:lnTo>
                    <a:pt x="1222" y="757"/>
                  </a:lnTo>
                  <a:lnTo>
                    <a:pt x="1246" y="635"/>
                  </a:lnTo>
                  <a:lnTo>
                    <a:pt x="1222" y="513"/>
                  </a:lnTo>
                  <a:lnTo>
                    <a:pt x="1198" y="391"/>
                  </a:lnTo>
                  <a:lnTo>
                    <a:pt x="1149" y="269"/>
                  </a:lnTo>
                  <a:lnTo>
                    <a:pt x="1051" y="196"/>
                  </a:lnTo>
                  <a:lnTo>
                    <a:pt x="978" y="122"/>
                  </a:lnTo>
                  <a:lnTo>
                    <a:pt x="856" y="49"/>
                  </a:lnTo>
                  <a:lnTo>
                    <a:pt x="734" y="25"/>
                  </a:lnTo>
                  <a:lnTo>
                    <a:pt x="6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1" name="Google Shape;241;p22"/>
          <p:cNvGrpSpPr/>
          <p:nvPr/>
        </p:nvGrpSpPr>
        <p:grpSpPr>
          <a:xfrm>
            <a:off x="8446581" y="486282"/>
            <a:ext cx="357644" cy="402379"/>
            <a:chOff x="2583325" y="2972875"/>
            <a:chExt cx="462850" cy="445750"/>
          </a:xfrm>
        </p:grpSpPr>
        <p:sp>
          <p:nvSpPr>
            <p:cNvPr id="242" name="Google Shape;242;p22"/>
            <p:cNvSpPr/>
            <p:nvPr/>
          </p:nvSpPr>
          <p:spPr>
            <a:xfrm>
              <a:off x="2701775" y="3323350"/>
              <a:ext cx="225950" cy="95275"/>
            </a:xfrm>
            <a:custGeom>
              <a:avLst/>
              <a:gdLst/>
              <a:ahLst/>
              <a:cxnLst/>
              <a:rect l="l" t="t" r="r" b="b"/>
              <a:pathLst>
                <a:path w="9038" h="3811" extrusionOk="0">
                  <a:moveTo>
                    <a:pt x="2956" y="1"/>
                  </a:moveTo>
                  <a:lnTo>
                    <a:pt x="2956" y="2956"/>
                  </a:lnTo>
                  <a:lnTo>
                    <a:pt x="685" y="2956"/>
                  </a:lnTo>
                  <a:lnTo>
                    <a:pt x="514" y="3005"/>
                  </a:lnTo>
                  <a:lnTo>
                    <a:pt x="367" y="3103"/>
                  </a:lnTo>
                  <a:lnTo>
                    <a:pt x="245" y="3200"/>
                  </a:lnTo>
                  <a:lnTo>
                    <a:pt x="147" y="3322"/>
                  </a:lnTo>
                  <a:lnTo>
                    <a:pt x="50" y="3469"/>
                  </a:lnTo>
                  <a:lnTo>
                    <a:pt x="1" y="3640"/>
                  </a:lnTo>
                  <a:lnTo>
                    <a:pt x="1" y="3811"/>
                  </a:lnTo>
                  <a:lnTo>
                    <a:pt x="9037" y="3811"/>
                  </a:lnTo>
                  <a:lnTo>
                    <a:pt x="9037" y="3640"/>
                  </a:lnTo>
                  <a:lnTo>
                    <a:pt x="8988" y="3469"/>
                  </a:lnTo>
                  <a:lnTo>
                    <a:pt x="8891" y="3322"/>
                  </a:lnTo>
                  <a:lnTo>
                    <a:pt x="8793" y="3200"/>
                  </a:lnTo>
                  <a:lnTo>
                    <a:pt x="8671" y="3103"/>
                  </a:lnTo>
                  <a:lnTo>
                    <a:pt x="8524" y="3005"/>
                  </a:lnTo>
                  <a:lnTo>
                    <a:pt x="8353" y="2956"/>
                  </a:lnTo>
                  <a:lnTo>
                    <a:pt x="6082" y="2956"/>
                  </a:lnTo>
                  <a:lnTo>
                    <a:pt x="608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22"/>
            <p:cNvSpPr/>
            <p:nvPr/>
          </p:nvSpPr>
          <p:spPr>
            <a:xfrm>
              <a:off x="2583325" y="2972875"/>
              <a:ext cx="462850" cy="337075"/>
            </a:xfrm>
            <a:custGeom>
              <a:avLst/>
              <a:gdLst/>
              <a:ahLst/>
              <a:cxnLst/>
              <a:rect l="l" t="t" r="r" b="b"/>
              <a:pathLst>
                <a:path w="18514" h="13483" extrusionOk="0">
                  <a:moveTo>
                    <a:pt x="17048" y="1466"/>
                  </a:moveTo>
                  <a:lnTo>
                    <a:pt x="17048" y="12017"/>
                  </a:lnTo>
                  <a:lnTo>
                    <a:pt x="1466" y="12017"/>
                  </a:lnTo>
                  <a:lnTo>
                    <a:pt x="1466" y="1466"/>
                  </a:lnTo>
                  <a:close/>
                  <a:moveTo>
                    <a:pt x="391" y="1"/>
                  </a:moveTo>
                  <a:lnTo>
                    <a:pt x="318" y="50"/>
                  </a:lnTo>
                  <a:lnTo>
                    <a:pt x="220" y="74"/>
                  </a:lnTo>
                  <a:lnTo>
                    <a:pt x="147" y="148"/>
                  </a:lnTo>
                  <a:lnTo>
                    <a:pt x="98" y="221"/>
                  </a:lnTo>
                  <a:lnTo>
                    <a:pt x="49" y="294"/>
                  </a:lnTo>
                  <a:lnTo>
                    <a:pt x="25" y="392"/>
                  </a:lnTo>
                  <a:lnTo>
                    <a:pt x="1" y="489"/>
                  </a:lnTo>
                  <a:lnTo>
                    <a:pt x="1" y="12994"/>
                  </a:lnTo>
                  <a:lnTo>
                    <a:pt x="25" y="13092"/>
                  </a:lnTo>
                  <a:lnTo>
                    <a:pt x="49" y="13189"/>
                  </a:lnTo>
                  <a:lnTo>
                    <a:pt x="98" y="13263"/>
                  </a:lnTo>
                  <a:lnTo>
                    <a:pt x="147" y="13336"/>
                  </a:lnTo>
                  <a:lnTo>
                    <a:pt x="220" y="13409"/>
                  </a:lnTo>
                  <a:lnTo>
                    <a:pt x="318" y="13434"/>
                  </a:lnTo>
                  <a:lnTo>
                    <a:pt x="391" y="13483"/>
                  </a:lnTo>
                  <a:lnTo>
                    <a:pt x="18123" y="13483"/>
                  </a:lnTo>
                  <a:lnTo>
                    <a:pt x="18196" y="13434"/>
                  </a:lnTo>
                  <a:lnTo>
                    <a:pt x="18293" y="13409"/>
                  </a:lnTo>
                  <a:lnTo>
                    <a:pt x="18367" y="13336"/>
                  </a:lnTo>
                  <a:lnTo>
                    <a:pt x="18416" y="13263"/>
                  </a:lnTo>
                  <a:lnTo>
                    <a:pt x="18464" y="13189"/>
                  </a:lnTo>
                  <a:lnTo>
                    <a:pt x="18489" y="13092"/>
                  </a:lnTo>
                  <a:lnTo>
                    <a:pt x="18513" y="12994"/>
                  </a:lnTo>
                  <a:lnTo>
                    <a:pt x="18513" y="489"/>
                  </a:lnTo>
                  <a:lnTo>
                    <a:pt x="18489" y="392"/>
                  </a:lnTo>
                  <a:lnTo>
                    <a:pt x="18464" y="294"/>
                  </a:lnTo>
                  <a:lnTo>
                    <a:pt x="18416" y="221"/>
                  </a:lnTo>
                  <a:lnTo>
                    <a:pt x="18367" y="148"/>
                  </a:lnTo>
                  <a:lnTo>
                    <a:pt x="18293" y="74"/>
                  </a:lnTo>
                  <a:lnTo>
                    <a:pt x="18196" y="50"/>
                  </a:lnTo>
                  <a:lnTo>
                    <a:pt x="1812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4" name="Google Shape;244;p22"/>
          <p:cNvSpPr txBox="1">
            <a:spLocks noGrp="1"/>
          </p:cNvSpPr>
          <p:nvPr>
            <p:ph type="body" idx="4294967295"/>
          </p:nvPr>
        </p:nvSpPr>
        <p:spPr>
          <a:xfrm>
            <a:off x="656571" y="3053299"/>
            <a:ext cx="7165800" cy="1449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23850" algn="l" rtl="0">
              <a:spcBef>
                <a:spcPts val="600"/>
              </a:spcBef>
              <a:spcAft>
                <a:spcPts val="0"/>
              </a:spcAft>
              <a:buSzPts val="1500"/>
              <a:buChar char="▫"/>
            </a:pPr>
            <a:r>
              <a:rPr lang="en" sz="1500" dirty="0"/>
              <a:t>Não há detalhes de como a pontuação é calculada.</a:t>
            </a:r>
            <a:endParaRPr sz="1500" dirty="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▫"/>
            </a:pPr>
            <a:r>
              <a:rPr lang="en" sz="1500" dirty="0"/>
              <a:t>Alguns não apresentam estratégias de avaliação da aprendizagem.</a:t>
            </a:r>
            <a:endParaRPr sz="1500" dirty="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▫"/>
            </a:pPr>
            <a:r>
              <a:rPr lang="en" sz="1500" dirty="0"/>
              <a:t>Não há coleta de dados de interação.</a:t>
            </a:r>
            <a:endParaRPr sz="1500" dirty="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▫"/>
            </a:pPr>
            <a:r>
              <a:rPr lang="en" sz="1500" dirty="0"/>
              <a:t>A maioria dos trabalhos propõe OAs ou físico ou virtuais com um ambiente de utilização especializado.</a:t>
            </a:r>
            <a:endParaRPr sz="1500" dirty="0"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47"/>
          <p:cNvSpPr txBox="1">
            <a:spLocks noGrp="1"/>
          </p:cNvSpPr>
          <p:nvPr>
            <p:ph type="ctrTitle"/>
          </p:nvPr>
        </p:nvSpPr>
        <p:spPr>
          <a:xfrm>
            <a:off x="787200" y="1494625"/>
            <a:ext cx="6000900" cy="1260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Considerações</a:t>
            </a:r>
            <a:endParaRPr/>
          </a:p>
        </p:txBody>
      </p:sp>
      <p:sp>
        <p:nvSpPr>
          <p:cNvPr id="581" name="Google Shape;581;p47"/>
          <p:cNvSpPr txBox="1">
            <a:spLocks noGrp="1"/>
          </p:cNvSpPr>
          <p:nvPr>
            <p:ph type="subTitle" idx="1"/>
          </p:nvPr>
        </p:nvSpPr>
        <p:spPr>
          <a:xfrm>
            <a:off x="787200" y="2860550"/>
            <a:ext cx="6098700" cy="852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considerações, trabalhos futuros e desafios</a:t>
            </a:r>
            <a:endParaRPr/>
          </a:p>
        </p:txBody>
      </p:sp>
      <p:grpSp>
        <p:nvGrpSpPr>
          <p:cNvPr id="582" name="Google Shape;582;p47"/>
          <p:cNvGrpSpPr/>
          <p:nvPr/>
        </p:nvGrpSpPr>
        <p:grpSpPr>
          <a:xfrm>
            <a:off x="7863410" y="334303"/>
            <a:ext cx="952401" cy="868821"/>
            <a:chOff x="6625350" y="1613750"/>
            <a:chExt cx="480525" cy="438400"/>
          </a:xfrm>
        </p:grpSpPr>
        <p:sp>
          <p:nvSpPr>
            <p:cNvPr id="583" name="Google Shape;583;p47"/>
            <p:cNvSpPr/>
            <p:nvPr/>
          </p:nvSpPr>
          <p:spPr>
            <a:xfrm>
              <a:off x="6670525" y="1887275"/>
              <a:ext cx="117875" cy="164875"/>
            </a:xfrm>
            <a:custGeom>
              <a:avLst/>
              <a:gdLst/>
              <a:ahLst/>
              <a:cxnLst/>
              <a:rect l="l" t="t" r="r" b="b"/>
              <a:pathLst>
                <a:path w="4715" h="6595" extrusionOk="0">
                  <a:moveTo>
                    <a:pt x="0" y="1"/>
                  </a:moveTo>
                  <a:lnTo>
                    <a:pt x="538" y="6058"/>
                  </a:lnTo>
                  <a:lnTo>
                    <a:pt x="562" y="6180"/>
                  </a:lnTo>
                  <a:lnTo>
                    <a:pt x="587" y="6277"/>
                  </a:lnTo>
                  <a:lnTo>
                    <a:pt x="660" y="6351"/>
                  </a:lnTo>
                  <a:lnTo>
                    <a:pt x="733" y="6448"/>
                  </a:lnTo>
                  <a:lnTo>
                    <a:pt x="806" y="6497"/>
                  </a:lnTo>
                  <a:lnTo>
                    <a:pt x="904" y="6546"/>
                  </a:lnTo>
                  <a:lnTo>
                    <a:pt x="1002" y="6571"/>
                  </a:lnTo>
                  <a:lnTo>
                    <a:pt x="1124" y="6595"/>
                  </a:lnTo>
                  <a:lnTo>
                    <a:pt x="4128" y="6595"/>
                  </a:lnTo>
                  <a:lnTo>
                    <a:pt x="4274" y="6571"/>
                  </a:lnTo>
                  <a:lnTo>
                    <a:pt x="4397" y="6522"/>
                  </a:lnTo>
                  <a:lnTo>
                    <a:pt x="4494" y="6473"/>
                  </a:lnTo>
                  <a:lnTo>
                    <a:pt x="4592" y="6375"/>
                  </a:lnTo>
                  <a:lnTo>
                    <a:pt x="4665" y="6253"/>
                  </a:lnTo>
                  <a:lnTo>
                    <a:pt x="4714" y="6155"/>
                  </a:lnTo>
                  <a:lnTo>
                    <a:pt x="4714" y="6009"/>
                  </a:lnTo>
                  <a:lnTo>
                    <a:pt x="4714" y="5887"/>
                  </a:lnTo>
                  <a:lnTo>
                    <a:pt x="3713" y="123"/>
                  </a:lnTo>
                  <a:lnTo>
                    <a:pt x="2589" y="50"/>
                  </a:lnTo>
                  <a:lnTo>
                    <a:pt x="1637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47"/>
            <p:cNvSpPr/>
            <p:nvPr/>
          </p:nvSpPr>
          <p:spPr>
            <a:xfrm>
              <a:off x="7075950" y="1754175"/>
              <a:ext cx="29925" cy="99550"/>
            </a:xfrm>
            <a:custGeom>
              <a:avLst/>
              <a:gdLst/>
              <a:ahLst/>
              <a:cxnLst/>
              <a:rect l="l" t="t" r="r" b="b"/>
              <a:pathLst>
                <a:path w="1197" h="3982" extrusionOk="0">
                  <a:moveTo>
                    <a:pt x="0" y="1"/>
                  </a:moveTo>
                  <a:lnTo>
                    <a:pt x="0" y="3981"/>
                  </a:lnTo>
                  <a:lnTo>
                    <a:pt x="269" y="3811"/>
                  </a:lnTo>
                  <a:lnTo>
                    <a:pt x="489" y="3615"/>
                  </a:lnTo>
                  <a:lnTo>
                    <a:pt x="684" y="3420"/>
                  </a:lnTo>
                  <a:lnTo>
                    <a:pt x="855" y="3176"/>
                  </a:lnTo>
                  <a:lnTo>
                    <a:pt x="1002" y="2907"/>
                  </a:lnTo>
                  <a:lnTo>
                    <a:pt x="1099" y="2614"/>
                  </a:lnTo>
                  <a:lnTo>
                    <a:pt x="1173" y="2296"/>
                  </a:lnTo>
                  <a:lnTo>
                    <a:pt x="1197" y="1979"/>
                  </a:lnTo>
                  <a:lnTo>
                    <a:pt x="1173" y="1661"/>
                  </a:lnTo>
                  <a:lnTo>
                    <a:pt x="1099" y="1368"/>
                  </a:lnTo>
                  <a:lnTo>
                    <a:pt x="1002" y="1075"/>
                  </a:lnTo>
                  <a:lnTo>
                    <a:pt x="855" y="806"/>
                  </a:lnTo>
                  <a:lnTo>
                    <a:pt x="684" y="562"/>
                  </a:lnTo>
                  <a:lnTo>
                    <a:pt x="489" y="342"/>
                  </a:lnTo>
                  <a:lnTo>
                    <a:pt x="269" y="17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47"/>
            <p:cNvSpPr/>
            <p:nvPr/>
          </p:nvSpPr>
          <p:spPr>
            <a:xfrm>
              <a:off x="6625350" y="1729750"/>
              <a:ext cx="97700" cy="147175"/>
            </a:xfrm>
            <a:custGeom>
              <a:avLst/>
              <a:gdLst/>
              <a:ahLst/>
              <a:cxnLst/>
              <a:rect l="l" t="t" r="r" b="b"/>
              <a:pathLst>
                <a:path w="3908" h="5887" extrusionOk="0">
                  <a:moveTo>
                    <a:pt x="3908" y="1"/>
                  </a:moveTo>
                  <a:lnTo>
                    <a:pt x="2711" y="25"/>
                  </a:lnTo>
                  <a:lnTo>
                    <a:pt x="1759" y="25"/>
                  </a:lnTo>
                  <a:lnTo>
                    <a:pt x="1588" y="49"/>
                  </a:lnTo>
                  <a:lnTo>
                    <a:pt x="1417" y="74"/>
                  </a:lnTo>
                  <a:lnTo>
                    <a:pt x="1246" y="123"/>
                  </a:lnTo>
                  <a:lnTo>
                    <a:pt x="1099" y="172"/>
                  </a:lnTo>
                  <a:lnTo>
                    <a:pt x="953" y="245"/>
                  </a:lnTo>
                  <a:lnTo>
                    <a:pt x="806" y="343"/>
                  </a:lnTo>
                  <a:lnTo>
                    <a:pt x="660" y="440"/>
                  </a:lnTo>
                  <a:lnTo>
                    <a:pt x="537" y="562"/>
                  </a:lnTo>
                  <a:lnTo>
                    <a:pt x="415" y="684"/>
                  </a:lnTo>
                  <a:lnTo>
                    <a:pt x="318" y="831"/>
                  </a:lnTo>
                  <a:lnTo>
                    <a:pt x="220" y="978"/>
                  </a:lnTo>
                  <a:lnTo>
                    <a:pt x="147" y="1124"/>
                  </a:lnTo>
                  <a:lnTo>
                    <a:pt x="73" y="1295"/>
                  </a:lnTo>
                  <a:lnTo>
                    <a:pt x="49" y="1442"/>
                  </a:lnTo>
                  <a:lnTo>
                    <a:pt x="0" y="1613"/>
                  </a:lnTo>
                  <a:lnTo>
                    <a:pt x="0" y="1783"/>
                  </a:lnTo>
                  <a:lnTo>
                    <a:pt x="0" y="4128"/>
                  </a:lnTo>
                  <a:lnTo>
                    <a:pt x="0" y="4299"/>
                  </a:lnTo>
                  <a:lnTo>
                    <a:pt x="49" y="4446"/>
                  </a:lnTo>
                  <a:lnTo>
                    <a:pt x="73" y="4617"/>
                  </a:lnTo>
                  <a:lnTo>
                    <a:pt x="147" y="4763"/>
                  </a:lnTo>
                  <a:lnTo>
                    <a:pt x="220" y="4934"/>
                  </a:lnTo>
                  <a:lnTo>
                    <a:pt x="318" y="5081"/>
                  </a:lnTo>
                  <a:lnTo>
                    <a:pt x="415" y="5203"/>
                  </a:lnTo>
                  <a:lnTo>
                    <a:pt x="537" y="5325"/>
                  </a:lnTo>
                  <a:lnTo>
                    <a:pt x="660" y="5447"/>
                  </a:lnTo>
                  <a:lnTo>
                    <a:pt x="806" y="5545"/>
                  </a:lnTo>
                  <a:lnTo>
                    <a:pt x="953" y="5642"/>
                  </a:lnTo>
                  <a:lnTo>
                    <a:pt x="1099" y="5716"/>
                  </a:lnTo>
                  <a:lnTo>
                    <a:pt x="1246" y="5789"/>
                  </a:lnTo>
                  <a:lnTo>
                    <a:pt x="1417" y="5838"/>
                  </a:lnTo>
                  <a:lnTo>
                    <a:pt x="1588" y="5862"/>
                  </a:lnTo>
                  <a:lnTo>
                    <a:pt x="1759" y="5862"/>
                  </a:lnTo>
                  <a:lnTo>
                    <a:pt x="2711" y="5887"/>
                  </a:lnTo>
                  <a:lnTo>
                    <a:pt x="3908" y="5887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47"/>
            <p:cNvSpPr/>
            <p:nvPr/>
          </p:nvSpPr>
          <p:spPr>
            <a:xfrm>
              <a:off x="6736475" y="1638175"/>
              <a:ext cx="279650" cy="330325"/>
            </a:xfrm>
            <a:custGeom>
              <a:avLst/>
              <a:gdLst/>
              <a:ahLst/>
              <a:cxnLst/>
              <a:rect l="l" t="t" r="r" b="b"/>
              <a:pathLst>
                <a:path w="11186" h="13213" extrusionOk="0">
                  <a:moveTo>
                    <a:pt x="11186" y="0"/>
                  </a:moveTo>
                  <a:lnTo>
                    <a:pt x="10771" y="342"/>
                  </a:lnTo>
                  <a:lnTo>
                    <a:pt x="10380" y="635"/>
                  </a:lnTo>
                  <a:lnTo>
                    <a:pt x="9940" y="904"/>
                  </a:lnTo>
                  <a:lnTo>
                    <a:pt x="9525" y="1172"/>
                  </a:lnTo>
                  <a:lnTo>
                    <a:pt x="9110" y="1417"/>
                  </a:lnTo>
                  <a:lnTo>
                    <a:pt x="8695" y="1661"/>
                  </a:lnTo>
                  <a:lnTo>
                    <a:pt x="7840" y="2052"/>
                  </a:lnTo>
                  <a:lnTo>
                    <a:pt x="7034" y="2418"/>
                  </a:lnTo>
                  <a:lnTo>
                    <a:pt x="6228" y="2687"/>
                  </a:lnTo>
                  <a:lnTo>
                    <a:pt x="5471" y="2931"/>
                  </a:lnTo>
                  <a:lnTo>
                    <a:pt x="4763" y="3126"/>
                  </a:lnTo>
                  <a:lnTo>
                    <a:pt x="4225" y="3248"/>
                  </a:lnTo>
                  <a:lnTo>
                    <a:pt x="3664" y="3346"/>
                  </a:lnTo>
                  <a:lnTo>
                    <a:pt x="3077" y="3419"/>
                  </a:lnTo>
                  <a:lnTo>
                    <a:pt x="2467" y="3493"/>
                  </a:lnTo>
                  <a:lnTo>
                    <a:pt x="1221" y="3590"/>
                  </a:lnTo>
                  <a:lnTo>
                    <a:pt x="0" y="3664"/>
                  </a:lnTo>
                  <a:lnTo>
                    <a:pt x="0" y="9574"/>
                  </a:lnTo>
                  <a:lnTo>
                    <a:pt x="1221" y="9623"/>
                  </a:lnTo>
                  <a:lnTo>
                    <a:pt x="2467" y="9721"/>
                  </a:lnTo>
                  <a:lnTo>
                    <a:pt x="3077" y="9794"/>
                  </a:lnTo>
                  <a:lnTo>
                    <a:pt x="3664" y="9891"/>
                  </a:lnTo>
                  <a:lnTo>
                    <a:pt x="4225" y="9989"/>
                  </a:lnTo>
                  <a:lnTo>
                    <a:pt x="4763" y="10111"/>
                  </a:lnTo>
                  <a:lnTo>
                    <a:pt x="5471" y="10307"/>
                  </a:lnTo>
                  <a:lnTo>
                    <a:pt x="6228" y="10526"/>
                  </a:lnTo>
                  <a:lnTo>
                    <a:pt x="7034" y="10820"/>
                  </a:lnTo>
                  <a:lnTo>
                    <a:pt x="7840" y="11161"/>
                  </a:lnTo>
                  <a:lnTo>
                    <a:pt x="8695" y="11577"/>
                  </a:lnTo>
                  <a:lnTo>
                    <a:pt x="9110" y="11796"/>
                  </a:lnTo>
                  <a:lnTo>
                    <a:pt x="9525" y="12041"/>
                  </a:lnTo>
                  <a:lnTo>
                    <a:pt x="9940" y="12309"/>
                  </a:lnTo>
                  <a:lnTo>
                    <a:pt x="10380" y="12602"/>
                  </a:lnTo>
                  <a:lnTo>
                    <a:pt x="10771" y="12896"/>
                  </a:lnTo>
                  <a:lnTo>
                    <a:pt x="11186" y="13213"/>
                  </a:lnTo>
                  <a:lnTo>
                    <a:pt x="1118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47"/>
            <p:cNvSpPr/>
            <p:nvPr/>
          </p:nvSpPr>
          <p:spPr>
            <a:xfrm>
              <a:off x="7029550" y="1613750"/>
              <a:ext cx="34200" cy="379800"/>
            </a:xfrm>
            <a:custGeom>
              <a:avLst/>
              <a:gdLst/>
              <a:ahLst/>
              <a:cxnLst/>
              <a:rect l="l" t="t" r="r" b="b"/>
              <a:pathLst>
                <a:path w="1368" h="15192" extrusionOk="0">
                  <a:moveTo>
                    <a:pt x="684" y="0"/>
                  </a:moveTo>
                  <a:lnTo>
                    <a:pt x="562" y="25"/>
                  </a:lnTo>
                  <a:lnTo>
                    <a:pt x="464" y="98"/>
                  </a:lnTo>
                  <a:lnTo>
                    <a:pt x="366" y="171"/>
                  </a:lnTo>
                  <a:lnTo>
                    <a:pt x="0" y="513"/>
                  </a:lnTo>
                  <a:lnTo>
                    <a:pt x="0" y="14654"/>
                  </a:lnTo>
                  <a:lnTo>
                    <a:pt x="366" y="15020"/>
                  </a:lnTo>
                  <a:lnTo>
                    <a:pt x="464" y="15094"/>
                  </a:lnTo>
                  <a:lnTo>
                    <a:pt x="562" y="15143"/>
                  </a:lnTo>
                  <a:lnTo>
                    <a:pt x="684" y="15191"/>
                  </a:lnTo>
                  <a:lnTo>
                    <a:pt x="904" y="15191"/>
                  </a:lnTo>
                  <a:lnTo>
                    <a:pt x="1001" y="15143"/>
                  </a:lnTo>
                  <a:lnTo>
                    <a:pt x="1148" y="15045"/>
                  </a:lnTo>
                  <a:lnTo>
                    <a:pt x="1270" y="14923"/>
                  </a:lnTo>
                  <a:lnTo>
                    <a:pt x="1343" y="14776"/>
                  </a:lnTo>
                  <a:lnTo>
                    <a:pt x="1368" y="14605"/>
                  </a:lnTo>
                  <a:lnTo>
                    <a:pt x="1368" y="586"/>
                  </a:lnTo>
                  <a:lnTo>
                    <a:pt x="1343" y="415"/>
                  </a:lnTo>
                  <a:lnTo>
                    <a:pt x="1270" y="244"/>
                  </a:lnTo>
                  <a:lnTo>
                    <a:pt x="1148" y="122"/>
                  </a:lnTo>
                  <a:lnTo>
                    <a:pt x="1001" y="25"/>
                  </a:lnTo>
                  <a:lnTo>
                    <a:pt x="90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88" name="Google Shape;588;p47"/>
          <p:cNvSpPr txBox="1">
            <a:spLocks noGrp="1"/>
          </p:cNvSpPr>
          <p:nvPr>
            <p:ph type="sldNum" idx="4294967295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90</a:t>
            </a:fld>
            <a:endParaRPr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470;p39">
            <a:extLst>
              <a:ext uri="{FF2B5EF4-FFF2-40B4-BE49-F238E27FC236}">
                <a16:creationId xmlns:a16="http://schemas.microsoft.com/office/drawing/2014/main" id="{BF6C4414-9D83-D93B-D9E1-2F39D1C3069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91</a:t>
            </a:fld>
            <a:endParaRPr/>
          </a:p>
        </p:txBody>
      </p:sp>
      <p:grpSp>
        <p:nvGrpSpPr>
          <p:cNvPr id="26" name="Google Shape;549;p44">
            <a:extLst>
              <a:ext uri="{FF2B5EF4-FFF2-40B4-BE49-F238E27FC236}">
                <a16:creationId xmlns:a16="http://schemas.microsoft.com/office/drawing/2014/main" id="{E70E8185-2EC5-4F55-055B-4BB26B7CAFE3}"/>
              </a:ext>
            </a:extLst>
          </p:cNvPr>
          <p:cNvGrpSpPr/>
          <p:nvPr/>
        </p:nvGrpSpPr>
        <p:grpSpPr>
          <a:xfrm>
            <a:off x="8276571" y="339309"/>
            <a:ext cx="456973" cy="458482"/>
            <a:chOff x="3955900" y="2984500"/>
            <a:chExt cx="414000" cy="422525"/>
          </a:xfrm>
        </p:grpSpPr>
        <p:sp>
          <p:nvSpPr>
            <p:cNvPr id="27" name="Google Shape;550;p44">
              <a:extLst>
                <a:ext uri="{FF2B5EF4-FFF2-40B4-BE49-F238E27FC236}">
                  <a16:creationId xmlns:a16="http://schemas.microsoft.com/office/drawing/2014/main" id="{E823EBC4-1E6B-455E-822A-84B8E044DCFD}"/>
                </a:ext>
              </a:extLst>
            </p:cNvPr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551;p44">
              <a:extLst>
                <a:ext uri="{FF2B5EF4-FFF2-40B4-BE49-F238E27FC236}">
                  <a16:creationId xmlns:a16="http://schemas.microsoft.com/office/drawing/2014/main" id="{9929C983-0331-4A49-F79C-9F91ED741A49}"/>
                </a:ext>
              </a:extLst>
            </p:cNvPr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552;p44">
              <a:extLst>
                <a:ext uri="{FF2B5EF4-FFF2-40B4-BE49-F238E27FC236}">
                  <a16:creationId xmlns:a16="http://schemas.microsoft.com/office/drawing/2014/main" id="{4B88C154-A367-409B-57F5-4E3316DBC6B9}"/>
                </a:ext>
              </a:extLst>
            </p:cNvPr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" name="Google Shape;548;p44">
            <a:extLst>
              <a:ext uri="{FF2B5EF4-FFF2-40B4-BE49-F238E27FC236}">
                <a16:creationId xmlns:a16="http://schemas.microsoft.com/office/drawing/2014/main" id="{05A470B6-29AF-159E-6AAB-4B6ABD67421E}"/>
              </a:ext>
            </a:extLst>
          </p:cNvPr>
          <p:cNvSpPr txBox="1">
            <a:spLocks/>
          </p:cNvSpPr>
          <p:nvPr/>
        </p:nvSpPr>
        <p:spPr>
          <a:xfrm>
            <a:off x="482400" y="492369"/>
            <a:ext cx="7685668" cy="40026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40F20">
                <a:alpha val="4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9pPr>
          </a:lstStyle>
          <a:p>
            <a:r>
              <a:rPr lang="pt-BR" dirty="0"/>
              <a:t>Estudo de Caso</a:t>
            </a:r>
          </a:p>
        </p:txBody>
      </p:sp>
    </p:spTree>
    <p:extLst>
      <p:ext uri="{BB962C8B-B14F-4D97-AF65-F5344CB8AC3E}">
        <p14:creationId xmlns:p14="http://schemas.microsoft.com/office/powerpoint/2010/main" val="336118873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44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92</a:t>
            </a:fld>
            <a:endParaRPr/>
          </a:p>
        </p:txBody>
      </p:sp>
      <p:sp>
        <p:nvSpPr>
          <p:cNvPr id="548" name="Google Shape;548;p44"/>
          <p:cNvSpPr txBox="1">
            <a:spLocks noGrp="1"/>
          </p:cNvSpPr>
          <p:nvPr>
            <p:ph type="title" idx="4294967295"/>
          </p:nvPr>
        </p:nvSpPr>
        <p:spPr>
          <a:xfrm>
            <a:off x="482400" y="410000"/>
            <a:ext cx="6718200" cy="485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" dirty="0"/>
              <a:t>Estudo de Caso</a:t>
            </a:r>
            <a:endParaRPr dirty="0"/>
          </a:p>
        </p:txBody>
      </p:sp>
      <p:grpSp>
        <p:nvGrpSpPr>
          <p:cNvPr id="549" name="Google Shape;549;p44"/>
          <p:cNvGrpSpPr/>
          <p:nvPr/>
        </p:nvGrpSpPr>
        <p:grpSpPr>
          <a:xfrm>
            <a:off x="8276571" y="339309"/>
            <a:ext cx="456973" cy="458482"/>
            <a:chOff x="3955900" y="2984500"/>
            <a:chExt cx="414000" cy="422525"/>
          </a:xfrm>
        </p:grpSpPr>
        <p:sp>
          <p:nvSpPr>
            <p:cNvPr id="550" name="Google Shape;550;p44"/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44"/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44"/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44017350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48"/>
          <p:cNvSpPr txBox="1">
            <a:spLocks noGrp="1"/>
          </p:cNvSpPr>
          <p:nvPr>
            <p:ph type="title"/>
          </p:nvPr>
        </p:nvSpPr>
        <p:spPr>
          <a:xfrm>
            <a:off x="787200" y="486200"/>
            <a:ext cx="6718200" cy="485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Considerações e Trabalhos Futuros</a:t>
            </a:r>
            <a:endParaRPr/>
          </a:p>
        </p:txBody>
      </p:sp>
      <p:sp>
        <p:nvSpPr>
          <p:cNvPr id="594" name="Google Shape;594;p48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93</a:t>
            </a:fld>
            <a:endParaRPr/>
          </a:p>
        </p:txBody>
      </p:sp>
      <p:sp>
        <p:nvSpPr>
          <p:cNvPr id="595" name="Google Shape;595;p48"/>
          <p:cNvSpPr txBox="1">
            <a:spLocks noGrp="1"/>
          </p:cNvSpPr>
          <p:nvPr>
            <p:ph type="body" idx="1"/>
          </p:nvPr>
        </p:nvSpPr>
        <p:spPr>
          <a:xfrm>
            <a:off x="787200" y="1494625"/>
            <a:ext cx="7603200" cy="285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▫"/>
            </a:pPr>
            <a:r>
              <a:rPr lang="en" sz="1800"/>
              <a:t>Modelo de educação apoiada por tecnologia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</a:pPr>
            <a:r>
              <a:rPr lang="en" sz="1800"/>
              <a:t>Utilização de objetos de aprendizagem físico-virtuais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</a:pPr>
            <a:r>
              <a:rPr lang="en" sz="1800"/>
              <a:t>Novas métricas de avaliação da aprendizagem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</a:pPr>
            <a:r>
              <a:rPr lang="en" sz="1800"/>
              <a:t>Possibilidade de análise inteligente da aprendizagem através da composição de diversas métricas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</a:pPr>
            <a:r>
              <a:rPr lang="en" sz="1800"/>
              <a:t>Proposta de estudo de caso com objetos físico-virtuais de aprendizagem</a:t>
            </a:r>
            <a:endParaRPr sz="1800"/>
          </a:p>
        </p:txBody>
      </p:sp>
      <p:grpSp>
        <p:nvGrpSpPr>
          <p:cNvPr id="596" name="Google Shape;596;p48"/>
          <p:cNvGrpSpPr/>
          <p:nvPr/>
        </p:nvGrpSpPr>
        <p:grpSpPr>
          <a:xfrm>
            <a:off x="8300692" y="339362"/>
            <a:ext cx="508195" cy="469787"/>
            <a:chOff x="5975075" y="2327500"/>
            <a:chExt cx="420100" cy="388350"/>
          </a:xfrm>
        </p:grpSpPr>
        <p:sp>
          <p:nvSpPr>
            <p:cNvPr id="597" name="Google Shape;597;p48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48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49"/>
          <p:cNvSpPr txBox="1">
            <a:spLocks noGrp="1"/>
          </p:cNvSpPr>
          <p:nvPr>
            <p:ph type="title"/>
          </p:nvPr>
        </p:nvSpPr>
        <p:spPr>
          <a:xfrm>
            <a:off x="787200" y="486200"/>
            <a:ext cx="6718200" cy="485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Considerações e Trabalhos Futuros</a:t>
            </a:r>
            <a:endParaRPr/>
          </a:p>
        </p:txBody>
      </p:sp>
      <p:sp>
        <p:nvSpPr>
          <p:cNvPr id="604" name="Google Shape;604;p49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94</a:t>
            </a:fld>
            <a:endParaRPr/>
          </a:p>
        </p:txBody>
      </p:sp>
      <p:sp>
        <p:nvSpPr>
          <p:cNvPr id="605" name="Google Shape;605;p49"/>
          <p:cNvSpPr txBox="1">
            <a:spLocks noGrp="1"/>
          </p:cNvSpPr>
          <p:nvPr>
            <p:ph type="body" idx="1"/>
          </p:nvPr>
        </p:nvSpPr>
        <p:spPr>
          <a:xfrm>
            <a:off x="634800" y="1388075"/>
            <a:ext cx="7603200" cy="311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302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▫"/>
            </a:pPr>
            <a:r>
              <a:rPr lang="en" sz="1600"/>
              <a:t>Como registrar as interações entre os estudantes e o ambiente físico-virtual?</a:t>
            </a:r>
            <a:endParaRPr sz="1600"/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▫"/>
            </a:pPr>
            <a:r>
              <a:rPr lang="en" sz="1600"/>
              <a:t>Como efetivamente usar tais informações para avaliar a experiência de aprendizado e das condições do ambiente de ensino?</a:t>
            </a:r>
            <a:endParaRPr sz="1600"/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▫"/>
            </a:pPr>
            <a:r>
              <a:rPr lang="en" sz="1600"/>
              <a:t>Como fazer recomendações e avaliações desses objetos físico-virtuais uma vez que não há um repositório dos mesmos?</a:t>
            </a:r>
            <a:endParaRPr sz="1600"/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▫"/>
            </a:pPr>
            <a:r>
              <a:rPr lang="en" sz="1600"/>
              <a:t>Há um problema para a criação e descrição de objetos de aprendizagem físico-virtuais porque não há um padrão de metadados e/ou ontologias</a:t>
            </a:r>
            <a:endParaRPr sz="1600"/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▫"/>
            </a:pPr>
            <a:r>
              <a:rPr lang="en" sz="1600"/>
              <a:t>Há um problema de sistematização da execução desses objetos, visto que os objetos criados não estão integrados a nenhuma plataforma ou a quaisquer ambientes de aprendizagem.</a:t>
            </a:r>
            <a:endParaRPr sz="1600"/>
          </a:p>
        </p:txBody>
      </p:sp>
      <p:grpSp>
        <p:nvGrpSpPr>
          <p:cNvPr id="606" name="Google Shape;606;p49"/>
          <p:cNvGrpSpPr/>
          <p:nvPr/>
        </p:nvGrpSpPr>
        <p:grpSpPr>
          <a:xfrm>
            <a:off x="8300692" y="339362"/>
            <a:ext cx="508195" cy="469787"/>
            <a:chOff x="5975075" y="2327500"/>
            <a:chExt cx="420100" cy="388350"/>
          </a:xfrm>
        </p:grpSpPr>
        <p:sp>
          <p:nvSpPr>
            <p:cNvPr id="607" name="Google Shape;607;p49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49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50"/>
          <p:cNvSpPr txBox="1">
            <a:spLocks noGrp="1"/>
          </p:cNvSpPr>
          <p:nvPr>
            <p:ph type="ctrTitle"/>
          </p:nvPr>
        </p:nvSpPr>
        <p:spPr>
          <a:xfrm>
            <a:off x="1015800" y="1494625"/>
            <a:ext cx="6000900" cy="1260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Obrigado!!!</a:t>
            </a:r>
            <a:endParaRPr/>
          </a:p>
        </p:txBody>
      </p:sp>
      <p:sp>
        <p:nvSpPr>
          <p:cNvPr id="614" name="Google Shape;614;p50"/>
          <p:cNvSpPr txBox="1">
            <a:spLocks noGrp="1"/>
          </p:cNvSpPr>
          <p:nvPr>
            <p:ph type="sldNum" idx="4294967295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95</a:t>
            </a:fld>
            <a:endParaRPr/>
          </a:p>
        </p:txBody>
      </p:sp>
      <p:sp>
        <p:nvSpPr>
          <p:cNvPr id="615" name="Google Shape;615;p50"/>
          <p:cNvSpPr/>
          <p:nvPr/>
        </p:nvSpPr>
        <p:spPr>
          <a:xfrm>
            <a:off x="7942473" y="494823"/>
            <a:ext cx="570890" cy="598909"/>
          </a:xfrm>
          <a:custGeom>
            <a:avLst/>
            <a:gdLst/>
            <a:ahLst/>
            <a:cxnLst/>
            <a:rect l="l" t="t" r="r" b="b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308" y="10210"/>
                </a:moveTo>
                <a:lnTo>
                  <a:pt x="11406" y="10234"/>
                </a:lnTo>
                <a:lnTo>
                  <a:pt x="11479" y="10259"/>
                </a:lnTo>
                <a:lnTo>
                  <a:pt x="11577" y="10307"/>
                </a:lnTo>
                <a:lnTo>
                  <a:pt x="11650" y="10356"/>
                </a:lnTo>
                <a:lnTo>
                  <a:pt x="11699" y="10430"/>
                </a:lnTo>
                <a:lnTo>
                  <a:pt x="11748" y="10527"/>
                </a:lnTo>
                <a:lnTo>
                  <a:pt x="11772" y="10625"/>
                </a:lnTo>
                <a:lnTo>
                  <a:pt x="11797" y="10698"/>
                </a:lnTo>
                <a:lnTo>
                  <a:pt x="11772" y="10796"/>
                </a:lnTo>
                <a:lnTo>
                  <a:pt x="11748" y="10894"/>
                </a:lnTo>
                <a:lnTo>
                  <a:pt x="11699" y="10967"/>
                </a:lnTo>
                <a:lnTo>
                  <a:pt x="11650" y="11065"/>
                </a:lnTo>
                <a:lnTo>
                  <a:pt x="11235" y="11431"/>
                </a:lnTo>
                <a:lnTo>
                  <a:pt x="10795" y="11773"/>
                </a:lnTo>
                <a:lnTo>
                  <a:pt x="10307" y="12041"/>
                </a:lnTo>
                <a:lnTo>
                  <a:pt x="9819" y="12286"/>
                </a:lnTo>
                <a:lnTo>
                  <a:pt x="9281" y="12457"/>
                </a:lnTo>
                <a:lnTo>
                  <a:pt x="8768" y="12603"/>
                </a:lnTo>
                <a:lnTo>
                  <a:pt x="8207" y="12676"/>
                </a:lnTo>
                <a:lnTo>
                  <a:pt x="7645" y="12701"/>
                </a:lnTo>
                <a:lnTo>
                  <a:pt x="7083" y="12676"/>
                </a:lnTo>
                <a:lnTo>
                  <a:pt x="6521" y="12603"/>
                </a:lnTo>
                <a:lnTo>
                  <a:pt x="6009" y="12457"/>
                </a:lnTo>
                <a:lnTo>
                  <a:pt x="5471" y="12286"/>
                </a:lnTo>
                <a:lnTo>
                  <a:pt x="4983" y="12041"/>
                </a:lnTo>
                <a:lnTo>
                  <a:pt x="4494" y="11773"/>
                </a:lnTo>
                <a:lnTo>
                  <a:pt x="4055" y="11431"/>
                </a:lnTo>
                <a:lnTo>
                  <a:pt x="3640" y="11065"/>
                </a:lnTo>
                <a:lnTo>
                  <a:pt x="3591" y="10967"/>
                </a:lnTo>
                <a:lnTo>
                  <a:pt x="3542" y="10894"/>
                </a:lnTo>
                <a:lnTo>
                  <a:pt x="3517" y="10796"/>
                </a:lnTo>
                <a:lnTo>
                  <a:pt x="3493" y="10698"/>
                </a:lnTo>
                <a:lnTo>
                  <a:pt x="3517" y="10625"/>
                </a:lnTo>
                <a:lnTo>
                  <a:pt x="3542" y="10527"/>
                </a:lnTo>
                <a:lnTo>
                  <a:pt x="3591" y="10430"/>
                </a:lnTo>
                <a:lnTo>
                  <a:pt x="3640" y="10356"/>
                </a:lnTo>
                <a:lnTo>
                  <a:pt x="3713" y="10307"/>
                </a:lnTo>
                <a:lnTo>
                  <a:pt x="3811" y="10259"/>
                </a:lnTo>
                <a:lnTo>
                  <a:pt x="3884" y="10234"/>
                </a:lnTo>
                <a:lnTo>
                  <a:pt x="3981" y="10210"/>
                </a:lnTo>
                <a:lnTo>
                  <a:pt x="4079" y="10234"/>
                </a:lnTo>
                <a:lnTo>
                  <a:pt x="4177" y="10259"/>
                </a:lnTo>
                <a:lnTo>
                  <a:pt x="4250" y="10307"/>
                </a:lnTo>
                <a:lnTo>
                  <a:pt x="4323" y="10356"/>
                </a:lnTo>
                <a:lnTo>
                  <a:pt x="4690" y="10674"/>
                </a:lnTo>
                <a:lnTo>
                  <a:pt x="5056" y="10942"/>
                </a:lnTo>
                <a:lnTo>
                  <a:pt x="5447" y="11187"/>
                </a:lnTo>
                <a:lnTo>
                  <a:pt x="5862" y="11382"/>
                </a:lnTo>
                <a:lnTo>
                  <a:pt x="6277" y="11529"/>
                </a:lnTo>
                <a:lnTo>
                  <a:pt x="6717" y="11651"/>
                </a:lnTo>
                <a:lnTo>
                  <a:pt x="7181" y="11700"/>
                </a:lnTo>
                <a:lnTo>
                  <a:pt x="7645" y="11724"/>
                </a:lnTo>
                <a:lnTo>
                  <a:pt x="8109" y="11700"/>
                </a:lnTo>
                <a:lnTo>
                  <a:pt x="8573" y="11651"/>
                </a:lnTo>
                <a:lnTo>
                  <a:pt x="9013" y="11529"/>
                </a:lnTo>
                <a:lnTo>
                  <a:pt x="9428" y="11382"/>
                </a:lnTo>
                <a:lnTo>
                  <a:pt x="9843" y="11187"/>
                </a:lnTo>
                <a:lnTo>
                  <a:pt x="10234" y="10942"/>
                </a:lnTo>
                <a:lnTo>
                  <a:pt x="10600" y="10674"/>
                </a:lnTo>
                <a:lnTo>
                  <a:pt x="10966" y="10356"/>
                </a:lnTo>
                <a:lnTo>
                  <a:pt x="11040" y="10307"/>
                </a:lnTo>
                <a:lnTo>
                  <a:pt x="11113" y="10259"/>
                </a:lnTo>
                <a:lnTo>
                  <a:pt x="11211" y="10234"/>
                </a:lnTo>
                <a:lnTo>
                  <a:pt x="11308" y="10210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0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0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rgbClr val="FFDE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6" name="Google Shape;616;p50"/>
          <p:cNvSpPr txBox="1"/>
          <p:nvPr/>
        </p:nvSpPr>
        <p:spPr>
          <a:xfrm>
            <a:off x="3679950" y="2880825"/>
            <a:ext cx="6726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accent1"/>
                </a:solidFill>
              </a:rPr>
              <a:t>😉</a:t>
            </a:r>
            <a:endParaRPr sz="300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51"/>
          <p:cNvSpPr txBox="1">
            <a:spLocks noGrp="1"/>
          </p:cNvSpPr>
          <p:nvPr>
            <p:ph type="title"/>
          </p:nvPr>
        </p:nvSpPr>
        <p:spPr>
          <a:xfrm>
            <a:off x="787200" y="714800"/>
            <a:ext cx="6718200" cy="485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Referências</a:t>
            </a:r>
            <a:endParaRPr/>
          </a:p>
        </p:txBody>
      </p:sp>
      <p:sp>
        <p:nvSpPr>
          <p:cNvPr id="622" name="Google Shape;622;p51"/>
          <p:cNvSpPr txBox="1">
            <a:spLocks noGrp="1"/>
          </p:cNvSpPr>
          <p:nvPr>
            <p:ph type="body" idx="1"/>
          </p:nvPr>
        </p:nvSpPr>
        <p:spPr>
          <a:xfrm>
            <a:off x="787200" y="1494625"/>
            <a:ext cx="6718200" cy="285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▫"/>
            </a:pPr>
            <a:r>
              <a:rPr lang="en"/>
              <a:t>http://www.plannetaeducacao.com.br/portal/arquivo/editor/file/ebook-educacao4.0-planneta.pdf</a:t>
            </a:r>
            <a:endParaRPr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▫"/>
            </a:pPr>
            <a:r>
              <a:rPr lang="en"/>
              <a:t>...</a:t>
            </a:r>
            <a:endParaRPr sz="2400"/>
          </a:p>
        </p:txBody>
      </p:sp>
      <p:sp>
        <p:nvSpPr>
          <p:cNvPr id="623" name="Google Shape;623;p51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96</a:t>
            </a:fld>
            <a:endParaRPr/>
          </a:p>
        </p:txBody>
      </p:sp>
      <p:grpSp>
        <p:nvGrpSpPr>
          <p:cNvPr id="624" name="Google Shape;624;p51"/>
          <p:cNvGrpSpPr/>
          <p:nvPr/>
        </p:nvGrpSpPr>
        <p:grpSpPr>
          <a:xfrm>
            <a:off x="8300692" y="339362"/>
            <a:ext cx="508195" cy="469787"/>
            <a:chOff x="5975075" y="2327500"/>
            <a:chExt cx="420100" cy="388350"/>
          </a:xfrm>
        </p:grpSpPr>
        <p:sp>
          <p:nvSpPr>
            <p:cNvPr id="625" name="Google Shape;625;p51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51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Bullen template">
  <a:themeElements>
    <a:clrScheme name="Custom 347">
      <a:dk1>
        <a:srgbClr val="040F20"/>
      </a:dk1>
      <a:lt1>
        <a:srgbClr val="FFFFFF"/>
      </a:lt1>
      <a:dk2>
        <a:srgbClr val="717881"/>
      </a:dk2>
      <a:lt2>
        <a:srgbClr val="F3F3F3"/>
      </a:lt2>
      <a:accent1>
        <a:srgbClr val="FFDE00"/>
      </a:accent1>
      <a:accent2>
        <a:srgbClr val="FFA700"/>
      </a:accent2>
      <a:accent3>
        <a:srgbClr val="E97100"/>
      </a:accent3>
      <a:accent4>
        <a:srgbClr val="91AACF"/>
      </a:accent4>
      <a:accent5>
        <a:srgbClr val="466799"/>
      </a:accent5>
      <a:accent6>
        <a:srgbClr val="040F20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347">
    <a:dk1>
      <a:srgbClr val="040F20"/>
    </a:dk1>
    <a:lt1>
      <a:srgbClr val="FFFFFF"/>
    </a:lt1>
    <a:dk2>
      <a:srgbClr val="717881"/>
    </a:dk2>
    <a:lt2>
      <a:srgbClr val="F3F3F3"/>
    </a:lt2>
    <a:accent1>
      <a:srgbClr val="FFDE00"/>
    </a:accent1>
    <a:accent2>
      <a:srgbClr val="FFA700"/>
    </a:accent2>
    <a:accent3>
      <a:srgbClr val="E97100"/>
    </a:accent3>
    <a:accent4>
      <a:srgbClr val="91AACF"/>
    </a:accent4>
    <a:accent5>
      <a:srgbClr val="466799"/>
    </a:accent5>
    <a:accent6>
      <a:srgbClr val="040F20"/>
    </a:accent6>
    <a:hlink>
      <a:srgbClr val="FFFFFF"/>
    </a:hlink>
    <a:folHlink>
      <a:srgbClr val="6611CC"/>
    </a:folHlink>
  </a:clrScheme>
</a:themeOverride>
</file>

<file path=ppt/theme/themeOverride2.xml><?xml version="1.0" encoding="utf-8"?>
<a:themeOverride xmlns:a="http://schemas.openxmlformats.org/drawingml/2006/main">
  <a:clrScheme name="Custom 347">
    <a:dk1>
      <a:srgbClr val="040F20"/>
    </a:dk1>
    <a:lt1>
      <a:srgbClr val="FFFFFF"/>
    </a:lt1>
    <a:dk2>
      <a:srgbClr val="717881"/>
    </a:dk2>
    <a:lt2>
      <a:srgbClr val="F3F3F3"/>
    </a:lt2>
    <a:accent1>
      <a:srgbClr val="FFDE00"/>
    </a:accent1>
    <a:accent2>
      <a:srgbClr val="FFA700"/>
    </a:accent2>
    <a:accent3>
      <a:srgbClr val="E97100"/>
    </a:accent3>
    <a:accent4>
      <a:srgbClr val="91AACF"/>
    </a:accent4>
    <a:accent5>
      <a:srgbClr val="466799"/>
    </a:accent5>
    <a:accent6>
      <a:srgbClr val="040F20"/>
    </a:accent6>
    <a:hlink>
      <a:srgbClr val="FFFFFF"/>
    </a:hlink>
    <a:folHlink>
      <a:srgbClr val="6611CC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852</TotalTime>
  <Words>3732</Words>
  <Application>Microsoft Office PowerPoint</Application>
  <PresentationFormat>Apresentação na tela (16:9)</PresentationFormat>
  <Paragraphs>804</Paragraphs>
  <Slides>96</Slides>
  <Notes>96</Notes>
  <HiddenSlides>12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96</vt:i4>
      </vt:variant>
    </vt:vector>
  </HeadingPairs>
  <TitlesOfParts>
    <vt:vector size="102" baseType="lpstr">
      <vt:lpstr>IBM Plex Serif</vt:lpstr>
      <vt:lpstr>IBM Plex Serif SemiBold</vt:lpstr>
      <vt:lpstr>Arial</vt:lpstr>
      <vt:lpstr>Merriweather</vt:lpstr>
      <vt:lpstr>IBM Plex Sans</vt:lpstr>
      <vt:lpstr>Bullen template</vt:lpstr>
      <vt:lpstr>Um Método baseado em Objetos Tangíveis para Acompanhamento da Aprendizagem</vt:lpstr>
      <vt:lpstr>Roteiro da Apresentação</vt:lpstr>
      <vt:lpstr>1. Introdução</vt:lpstr>
      <vt:lpstr>Nosso modo de “pensar” e “enxergar” o mundo é afetado pela tecnologia</vt:lpstr>
      <vt:lpstr>Objetivo Geral</vt:lpstr>
      <vt:lpstr>Objetivos Específicos</vt:lpstr>
      <vt:lpstr>Objetivos Específicos</vt:lpstr>
      <vt:lpstr>2.  Trabalhos Relacionados</vt:lpstr>
      <vt:lpstr>Trabalhos Relacionados - Físico-Virtual</vt:lpstr>
      <vt:lpstr>Trabalhos Relacionados - Físico-Virtual</vt:lpstr>
      <vt:lpstr>Trabalhos Relacionados  Ferramentas de Autoria</vt:lpstr>
      <vt:lpstr>Trabalhos Relacionados Métricas e Avaliação da Aprendizagem</vt:lpstr>
      <vt:lpstr>3.  Método Proposto</vt:lpstr>
      <vt:lpstr>Método Proposto</vt:lpstr>
      <vt:lpstr>Método Proposto - Compositor</vt:lpstr>
      <vt:lpstr>Método Proposto - OA Questionário</vt:lpstr>
      <vt:lpstr>Método Proposto – Objeto Tangível</vt:lpstr>
      <vt:lpstr>Modelo BPMN – Criação de Objeto Tangível</vt:lpstr>
      <vt:lpstr>Modelo BPMN Subprocesso “Definir Serviços”</vt:lpstr>
      <vt:lpstr>Atributos de um Objeto Tangível de Aprendizagem</vt:lpstr>
      <vt:lpstr>Método Proposto - Servidor</vt:lpstr>
      <vt:lpstr>Método Proposto – Player Tangível</vt:lpstr>
      <vt:lpstr>Método Proposto – Conexão Websocket</vt:lpstr>
      <vt:lpstr>Método Proposto – Pareamento</vt:lpstr>
      <vt:lpstr>Método Proposto – Envio de Dados</vt:lpstr>
      <vt:lpstr>Método Proposto – Reconexão</vt:lpstr>
      <vt:lpstr>Método Proposto - Analíticos</vt:lpstr>
      <vt:lpstr>Método Proposto - Analíticos</vt:lpstr>
      <vt:lpstr>Método Proposto – Métricas em OTAs</vt:lpstr>
      <vt:lpstr>Método Proposto – Nota Tradicional</vt:lpstr>
      <vt:lpstr>Método Proposto – Nota Ponderada</vt:lpstr>
      <vt:lpstr>Método Proposto – NCQ</vt:lpstr>
      <vt:lpstr>Método Proposto Dúvida e Assertividade</vt:lpstr>
      <vt:lpstr>Ferramentas - Compositor</vt:lpstr>
      <vt:lpstr>Ferramentas - Compositor</vt:lpstr>
      <vt:lpstr>Ferramentas - Compositor Aspectos Educacionais + Recursos</vt:lpstr>
      <vt:lpstr>Ferramentas - Compositor Recursos</vt:lpstr>
      <vt:lpstr>Ferramentas - Compositor Serviços (Regras dos Casos de Teste)</vt:lpstr>
      <vt:lpstr>Ferramentas – Player Tangível</vt:lpstr>
      <vt:lpstr>Ferramentas – Analíticos</vt:lpstr>
      <vt:lpstr>4.  Resultados</vt:lpstr>
      <vt:lpstr>157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Estudo de Caso – Fase 1</vt:lpstr>
      <vt:lpstr>Estudo de Caso – Fase 1</vt:lpstr>
      <vt:lpstr>Estudo de Caso – Fase 1 Sobre o impacto do uso de OTA na aprendizagem</vt:lpstr>
      <vt:lpstr>Estudo de Caso – Fase 1</vt:lpstr>
      <vt:lpstr>Estudo de Caso – Fase 1 Sobre o impacto do uso de OTA na aprendizagem</vt:lpstr>
      <vt:lpstr>Estudo de Caso – Fase 1 Sobre o impacto do uso de OTA na aprendizagem</vt:lpstr>
      <vt:lpstr>Estudo de Caso – Fase 1 Sobre o impacto do uso de OTA na aprendizagem</vt:lpstr>
      <vt:lpstr>Estudo de Caso – Fase 1 Sobre o impacto do uso de OTA na aprendizagem</vt:lpstr>
      <vt:lpstr>Estudo de Caso – Fase 1 Sobre o impacto do uso de OTA na aprendizagem</vt:lpstr>
      <vt:lpstr>Estudo de Caso – Fase 1 Sobre o impacto do uso de OTA na aprendizagem</vt:lpstr>
      <vt:lpstr>Estudo de Caso – Fase 1 Sobre o impacto do uso de OTA na aprendizagem</vt:lpstr>
      <vt:lpstr>Estudo de Caso – Fase 1</vt:lpstr>
      <vt:lpstr>Estudo de Caso – Fase 1</vt:lpstr>
      <vt:lpstr>Estudo de Caso – Fase 1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Estudo de Caso – Fase 3</vt:lpstr>
      <vt:lpstr>Estudo de Caso – Fase 3 - Estudo de Viabilidade</vt:lpstr>
      <vt:lpstr>Estudo de Caso – Fase 3 - Estudo de Viabilidade</vt:lpstr>
      <vt:lpstr>Estudo de Caso – Fase 3 - Estudo de Viabilidade</vt:lpstr>
      <vt:lpstr>Estudo de Caso – Fase 3 - Estudo de Viabilidade</vt:lpstr>
      <vt:lpstr>Estudo de Caso – Fase 3 - Estudo de Viabilidade</vt:lpstr>
      <vt:lpstr>Estudo de Caso – Fase 3 - Estudo de Viabilidade</vt:lpstr>
      <vt:lpstr>Estudo de Caso – Fase 3 - Estudo de Viabilidade</vt:lpstr>
      <vt:lpstr>Estudo de Caso – Fase 3 - Estudo de Viabilidade</vt:lpstr>
      <vt:lpstr>Estudo de Caso – Fase 3 - Estudo de Viabilidade</vt:lpstr>
      <vt:lpstr>Estudo de Caso – Fase 3 - Estudo de Viabilidade</vt:lpstr>
      <vt:lpstr>Estudo de Caso – Fase 3 - Estudo de Viabilidade</vt:lpstr>
      <vt:lpstr>Estudo de Caso – Fase 3 - Estudo de Viabilidade</vt:lpstr>
      <vt:lpstr>Apresentação do PowerPoint</vt:lpstr>
      <vt:lpstr>Apresentação do PowerPoint</vt:lpstr>
      <vt:lpstr>Estudo de Caso – Fase 3 - Estudo de Viabilidade</vt:lpstr>
      <vt:lpstr>Apresentação do PowerPoint</vt:lpstr>
      <vt:lpstr>Estudo de Caso – Fase 3 - Estudo de Viabilidade</vt:lpstr>
      <vt:lpstr>5.  Considerações</vt:lpstr>
      <vt:lpstr>Apresentação do PowerPoint</vt:lpstr>
      <vt:lpstr>Estudo de Caso</vt:lpstr>
      <vt:lpstr>Considerações e Trabalhos Futuros</vt:lpstr>
      <vt:lpstr>Considerações e Trabalhos Futuros</vt:lpstr>
      <vt:lpstr>Obrigado!!!</vt:lpstr>
      <vt:lpstr>Referências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Um Método baseado em Objetos Tangíveis para Acompanhamento da Aprendizagem</dc:title>
  <cp:lastModifiedBy>Gabriel Leitão</cp:lastModifiedBy>
  <cp:revision>1</cp:revision>
  <dcterms:modified xsi:type="dcterms:W3CDTF">2023-01-24T03:31:00Z</dcterms:modified>
</cp:coreProperties>
</file>